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33" r:id="rId4"/>
    <p:sldMasterId id="2147484066" r:id="rId5"/>
    <p:sldMasterId id="2147484090" r:id="rId6"/>
    <p:sldMasterId id="2147483912" r:id="rId7"/>
  </p:sldMasterIdLst>
  <p:sldIdLst>
    <p:sldId id="256" r:id="rId8"/>
    <p:sldId id="257" r:id="rId9"/>
    <p:sldId id="259" r:id="rId10"/>
    <p:sldId id="262" r:id="rId11"/>
    <p:sldId id="263" r:id="rId12"/>
    <p:sldId id="258" r:id="rId13"/>
    <p:sldId id="264" r:id="rId14"/>
    <p:sldId id="282" r:id="rId15"/>
    <p:sldId id="265" r:id="rId16"/>
    <p:sldId id="267" r:id="rId17"/>
    <p:sldId id="260" r:id="rId18"/>
    <p:sldId id="269" r:id="rId19"/>
    <p:sldId id="270" r:id="rId20"/>
    <p:sldId id="271" r:id="rId21"/>
    <p:sldId id="272" r:id="rId22"/>
    <p:sldId id="273" r:id="rId23"/>
    <p:sldId id="275" r:id="rId24"/>
    <p:sldId id="274" r:id="rId25"/>
    <p:sldId id="276" r:id="rId26"/>
    <p:sldId id="277" r:id="rId27"/>
    <p:sldId id="278" r:id="rId28"/>
    <p:sldId id="281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hakra Petch" panose="020B0604020202020204" charset="-34"/>
      <p:regular r:id="rId34"/>
      <p:bold r:id="rId35"/>
      <p:italic r:id="rId36"/>
      <p:boldItalic r:id="rId37"/>
    </p:embeddedFont>
    <p:embeddedFont>
      <p:font typeface="Chakra Petch Medium" panose="020B0604020202020204" charset="-34"/>
      <p:regular r:id="rId38"/>
      <p: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Pulp Display" panose="020B0604020202020204" charset="0"/>
      <p:regular r:id="rId44"/>
      <p:italic r:id="rId45"/>
    </p:embeddedFont>
    <p:embeddedFont>
      <p:font typeface="Pulp Display Bold" panose="020B0604020202020204" charset="0"/>
      <p:bold r:id="rId46"/>
      <p:boldItalic r:id="rId47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F71F3-5C71-415B-8BB1-A8068A49283F}" v="184" dt="2022-12-22T12:16:28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0.fntdata"/><Relationship Id="rId21" Type="http://schemas.openxmlformats.org/officeDocument/2006/relationships/slide" Target="slides/slide14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3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7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ona Binaku" userId="9f97ff57-0cd6-47cc-89c4-25697535e52c" providerId="ADAL" clId="{632F71F3-5C71-415B-8BB1-A8068A49283F}"/>
    <pc:docChg chg="undo custSel delSld modSld">
      <pc:chgData name="Edona Binaku" userId="9f97ff57-0cd6-47cc-89c4-25697535e52c" providerId="ADAL" clId="{632F71F3-5C71-415B-8BB1-A8068A49283F}" dt="2022-12-22T12:26:52.805" v="586" actId="20577"/>
      <pc:docMkLst>
        <pc:docMk/>
      </pc:docMkLst>
      <pc:sldChg chg="addSp delSp modSp mod">
        <pc:chgData name="Edona Binaku" userId="9f97ff57-0cd6-47cc-89c4-25697535e52c" providerId="ADAL" clId="{632F71F3-5C71-415B-8BB1-A8068A49283F}" dt="2022-12-13T08:40:00.380" v="411" actId="27636"/>
        <pc:sldMkLst>
          <pc:docMk/>
          <pc:sldMk cId="3415686614" sldId="256"/>
        </pc:sldMkLst>
        <pc:spChg chg="mod">
          <ac:chgData name="Edona Binaku" userId="9f97ff57-0cd6-47cc-89c4-25697535e52c" providerId="ADAL" clId="{632F71F3-5C71-415B-8BB1-A8068A49283F}" dt="2022-12-13T07:26:07.911" v="0" actId="20577"/>
          <ac:spMkLst>
            <pc:docMk/>
            <pc:sldMk cId="3415686614" sldId="256"/>
            <ac:spMk id="2" creationId="{5551B58D-9D64-B74C-3122-CBB342624889}"/>
          </ac:spMkLst>
        </pc:spChg>
        <pc:spChg chg="add del mod">
          <ac:chgData name="Edona Binaku" userId="9f97ff57-0cd6-47cc-89c4-25697535e52c" providerId="ADAL" clId="{632F71F3-5C71-415B-8BB1-A8068A49283F}" dt="2022-12-13T08:30:47.968" v="368" actId="22"/>
          <ac:spMkLst>
            <pc:docMk/>
            <pc:sldMk cId="3415686614" sldId="256"/>
            <ac:spMk id="5" creationId="{25BB1BB2-B73C-BC37-6F4D-3EAF6EB58006}"/>
          </ac:spMkLst>
        </pc:spChg>
        <pc:spChg chg="mod">
          <ac:chgData name="Edona Binaku" userId="9f97ff57-0cd6-47cc-89c4-25697535e52c" providerId="ADAL" clId="{632F71F3-5C71-415B-8BB1-A8068A49283F}" dt="2022-12-13T08:40:00.380" v="411" actId="27636"/>
          <ac:spMkLst>
            <pc:docMk/>
            <pc:sldMk cId="3415686614" sldId="256"/>
            <ac:spMk id="6" creationId="{88BA53CD-1207-1903-DB74-DDA91F1B8594}"/>
          </ac:spMkLst>
        </pc:spChg>
        <pc:picChg chg="add mod ord modCrop">
          <ac:chgData name="Edona Binaku" userId="9f97ff57-0cd6-47cc-89c4-25697535e52c" providerId="ADAL" clId="{632F71F3-5C71-415B-8BB1-A8068A49283F}" dt="2022-12-13T08:30:47.968" v="368" actId="22"/>
          <ac:picMkLst>
            <pc:docMk/>
            <pc:sldMk cId="3415686614" sldId="256"/>
            <ac:picMk id="8" creationId="{4FC094BE-A96E-F4B0-D996-1209421F5757}"/>
          </ac:picMkLst>
        </pc:picChg>
        <pc:picChg chg="del">
          <ac:chgData name="Edona Binaku" userId="9f97ff57-0cd6-47cc-89c4-25697535e52c" providerId="ADAL" clId="{632F71F3-5C71-415B-8BB1-A8068A49283F}" dt="2022-12-13T08:30:46.201" v="367" actId="478"/>
          <ac:picMkLst>
            <pc:docMk/>
            <pc:sldMk cId="3415686614" sldId="256"/>
            <ac:picMk id="9" creationId="{C7B6491E-BE43-3A55-81AF-ACAB49EB5A68}"/>
          </ac:picMkLst>
        </pc:picChg>
      </pc:sldChg>
      <pc:sldChg chg="addSp delSp modSp mod">
        <pc:chgData name="Edona Binaku" userId="9f97ff57-0cd6-47cc-89c4-25697535e52c" providerId="ADAL" clId="{632F71F3-5C71-415B-8BB1-A8068A49283F}" dt="2022-12-22T12:26:52.805" v="586" actId="20577"/>
        <pc:sldMkLst>
          <pc:docMk/>
          <pc:sldMk cId="4282207675" sldId="260"/>
        </pc:sldMkLst>
        <pc:spChg chg="mod">
          <ac:chgData name="Edona Binaku" userId="9f97ff57-0cd6-47cc-89c4-25697535e52c" providerId="ADAL" clId="{632F71F3-5C71-415B-8BB1-A8068A49283F}" dt="2022-12-13T08:12:45.125" v="156" actId="18245"/>
          <ac:spMkLst>
            <pc:docMk/>
            <pc:sldMk cId="4282207675" sldId="260"/>
            <ac:spMk id="5" creationId="{29355E18-7AAD-D8C4-34F2-23C6E092D3FC}"/>
          </ac:spMkLst>
        </pc:spChg>
        <pc:spChg chg="add mod">
          <ac:chgData name="Edona Binaku" userId="9f97ff57-0cd6-47cc-89c4-25697535e52c" providerId="ADAL" clId="{632F71F3-5C71-415B-8BB1-A8068A49283F}" dt="2022-12-22T12:25:59.517" v="580" actId="1076"/>
          <ac:spMkLst>
            <pc:docMk/>
            <pc:sldMk cId="4282207675" sldId="260"/>
            <ac:spMk id="7" creationId="{2B2D1FDC-2C39-5E1F-707C-F050D7AC3D97}"/>
          </ac:spMkLst>
        </pc:spChg>
        <pc:spChg chg="mod">
          <ac:chgData name="Edona Binaku" userId="9f97ff57-0cd6-47cc-89c4-25697535e52c" providerId="ADAL" clId="{632F71F3-5C71-415B-8BB1-A8068A49283F}" dt="2022-12-22T11:33:21.289" v="438" actId="20577"/>
          <ac:spMkLst>
            <pc:docMk/>
            <pc:sldMk cId="4282207675" sldId="260"/>
            <ac:spMk id="8" creationId="{665F82FD-AE6E-248B-67DF-A1B771C09190}"/>
          </ac:spMkLst>
        </pc:spChg>
        <pc:spChg chg="mod">
          <ac:chgData name="Edona Binaku" userId="9f97ff57-0cd6-47cc-89c4-25697535e52c" providerId="ADAL" clId="{632F71F3-5C71-415B-8BB1-A8068A49283F}" dt="2022-12-22T12:11:04.043" v="463" actId="20577"/>
          <ac:spMkLst>
            <pc:docMk/>
            <pc:sldMk cId="4282207675" sldId="260"/>
            <ac:spMk id="9" creationId="{9C078003-18F1-A441-FCE3-1E4E0B9DBA6A}"/>
          </ac:spMkLst>
        </pc:spChg>
        <pc:spChg chg="mod">
          <ac:chgData name="Edona Binaku" userId="9f97ff57-0cd6-47cc-89c4-25697535e52c" providerId="ADAL" clId="{632F71F3-5C71-415B-8BB1-A8068A49283F}" dt="2022-12-22T12:18:35.860" v="514" actId="20577"/>
          <ac:spMkLst>
            <pc:docMk/>
            <pc:sldMk cId="4282207675" sldId="260"/>
            <ac:spMk id="10" creationId="{8849227E-E84A-1818-1EC5-FEEB9BECD352}"/>
          </ac:spMkLst>
        </pc:spChg>
        <pc:spChg chg="mod">
          <ac:chgData name="Edona Binaku" userId="9f97ff57-0cd6-47cc-89c4-25697535e52c" providerId="ADAL" clId="{632F71F3-5C71-415B-8BB1-A8068A49283F}" dt="2022-12-22T12:15:01.662" v="487" actId="20577"/>
          <ac:spMkLst>
            <pc:docMk/>
            <pc:sldMk cId="4282207675" sldId="260"/>
            <ac:spMk id="11" creationId="{2C682DEF-1D97-5151-23D2-6E4FD9D723B1}"/>
          </ac:spMkLst>
        </pc:spChg>
        <pc:spChg chg="mod">
          <ac:chgData name="Edona Binaku" userId="9f97ff57-0cd6-47cc-89c4-25697535e52c" providerId="ADAL" clId="{632F71F3-5C71-415B-8BB1-A8068A49283F}" dt="2022-12-22T12:20:40.046" v="549" actId="20577"/>
          <ac:spMkLst>
            <pc:docMk/>
            <pc:sldMk cId="4282207675" sldId="260"/>
            <ac:spMk id="12" creationId="{8B3B9CF0-8E24-B12C-04E9-2826B00877C8}"/>
          </ac:spMkLst>
        </pc:spChg>
        <pc:spChg chg="mod">
          <ac:chgData name="Edona Binaku" userId="9f97ff57-0cd6-47cc-89c4-25697535e52c" providerId="ADAL" clId="{632F71F3-5C71-415B-8BB1-A8068A49283F}" dt="2022-12-22T12:26:52.805" v="586" actId="20577"/>
          <ac:spMkLst>
            <pc:docMk/>
            <pc:sldMk cId="4282207675" sldId="260"/>
            <ac:spMk id="13" creationId="{695C78A4-80C6-84A6-D574-0FA8012B57EA}"/>
          </ac:spMkLst>
        </pc:spChg>
        <pc:spChg chg="add mod">
          <ac:chgData name="Edona Binaku" userId="9f97ff57-0cd6-47cc-89c4-25697535e52c" providerId="ADAL" clId="{632F71F3-5C71-415B-8BB1-A8068A49283F}" dt="2022-12-13T08:25:39.214" v="311" actId="207"/>
          <ac:spMkLst>
            <pc:docMk/>
            <pc:sldMk cId="4282207675" sldId="260"/>
            <ac:spMk id="21" creationId="{F0785EEF-EC4D-8292-06BE-32FA2CF40CB6}"/>
          </ac:spMkLst>
        </pc:spChg>
        <pc:spChg chg="add mod">
          <ac:chgData name="Edona Binaku" userId="9f97ff57-0cd6-47cc-89c4-25697535e52c" providerId="ADAL" clId="{632F71F3-5C71-415B-8BB1-A8068A49283F}" dt="2022-12-13T08:28:50.339" v="364" actId="1076"/>
          <ac:spMkLst>
            <pc:docMk/>
            <pc:sldMk cId="4282207675" sldId="260"/>
            <ac:spMk id="22" creationId="{08B1638C-5EF0-F2D8-2174-C274E1A7B47A}"/>
          </ac:spMkLst>
        </pc:spChg>
        <pc:spChg chg="add mod">
          <ac:chgData name="Edona Binaku" userId="9f97ff57-0cd6-47cc-89c4-25697535e52c" providerId="ADAL" clId="{632F71F3-5C71-415B-8BB1-A8068A49283F}" dt="2022-12-22T12:08:59.686" v="450" actId="20577"/>
          <ac:spMkLst>
            <pc:docMk/>
            <pc:sldMk cId="4282207675" sldId="260"/>
            <ac:spMk id="23" creationId="{6E438167-DFE2-A8C2-79F1-B06A116D4040}"/>
          </ac:spMkLst>
        </pc:spChg>
        <pc:grpChg chg="mod">
          <ac:chgData name="Edona Binaku" userId="9f97ff57-0cd6-47cc-89c4-25697535e52c" providerId="ADAL" clId="{632F71F3-5C71-415B-8BB1-A8068A49283F}" dt="2022-12-13T08:12:45.125" v="156" actId="18245"/>
          <ac:grpSpMkLst>
            <pc:docMk/>
            <pc:sldMk cId="4282207675" sldId="260"/>
            <ac:grpSpMk id="2" creationId="{5FEB9C73-37B9-EBD9-9ECB-6C5B2D3A3CF4}"/>
          </ac:grpSpMkLst>
        </pc:grpChg>
        <pc:grpChg chg="add mod">
          <ac:chgData name="Edona Binaku" userId="9f97ff57-0cd6-47cc-89c4-25697535e52c" providerId="ADAL" clId="{632F71F3-5C71-415B-8BB1-A8068A49283F}" dt="2022-12-13T08:53:59.982" v="417" actId="1076"/>
          <ac:grpSpMkLst>
            <pc:docMk/>
            <pc:sldMk cId="4282207675" sldId="260"/>
            <ac:grpSpMk id="20" creationId="{C47C405A-1A1E-1ACB-0A9C-C1180E43F6C2}"/>
          </ac:grpSpMkLst>
        </pc:grpChg>
        <pc:graphicFrameChg chg="mod">
          <ac:chgData name="Edona Binaku" userId="9f97ff57-0cd6-47cc-89c4-25697535e52c" providerId="ADAL" clId="{632F71F3-5C71-415B-8BB1-A8068A49283F}" dt="2022-12-13T08:54:05.822" v="419"/>
          <ac:graphicFrameMkLst>
            <pc:docMk/>
            <pc:sldMk cId="4282207675" sldId="260"/>
            <ac:graphicFrameMk id="6" creationId="{DDD2FFCC-1D2B-43FB-F156-2A7F133BB4CE}"/>
          </ac:graphicFrameMkLst>
        </pc:graphicFrameChg>
        <pc:graphicFrameChg chg="del mod">
          <ac:chgData name="Edona Binaku" userId="9f97ff57-0cd6-47cc-89c4-25697535e52c" providerId="ADAL" clId="{632F71F3-5C71-415B-8BB1-A8068A49283F}" dt="2022-12-13T08:12:45.125" v="156" actId="18245"/>
          <ac:graphicFrameMkLst>
            <pc:docMk/>
            <pc:sldMk cId="4282207675" sldId="260"/>
            <ac:graphicFrameMk id="7" creationId="{1B9D9E66-2107-C5DC-0EEF-CFCF2DFE2F61}"/>
          </ac:graphicFrameMkLst>
        </pc:graphicFrameChg>
      </pc:sldChg>
      <pc:sldChg chg="del">
        <pc:chgData name="Edona Binaku" userId="9f97ff57-0cd6-47cc-89c4-25697535e52c" providerId="ADAL" clId="{632F71F3-5C71-415B-8BB1-A8068A49283F}" dt="2022-12-13T07:53:08.796" v="151" actId="2696"/>
        <pc:sldMkLst>
          <pc:docMk/>
          <pc:sldMk cId="342306701" sldId="261"/>
        </pc:sldMkLst>
      </pc:sldChg>
      <pc:sldChg chg="del">
        <pc:chgData name="Edona Binaku" userId="9f97ff57-0cd6-47cc-89c4-25697535e52c" providerId="ADAL" clId="{632F71F3-5C71-415B-8BB1-A8068A49283F}" dt="2022-12-19T13:56:09.014" v="420" actId="2696"/>
        <pc:sldMkLst>
          <pc:docMk/>
          <pc:sldMk cId="2429252470" sldId="266"/>
        </pc:sldMkLst>
      </pc:sldChg>
      <pc:sldChg chg="del">
        <pc:chgData name="Edona Binaku" userId="9f97ff57-0cd6-47cc-89c4-25697535e52c" providerId="ADAL" clId="{632F71F3-5C71-415B-8BB1-A8068A49283F}" dt="2022-12-19T14:02:48.379" v="421" actId="2696"/>
        <pc:sldMkLst>
          <pc:docMk/>
          <pc:sldMk cId="1235054717" sldId="268"/>
        </pc:sldMkLst>
      </pc:sldChg>
      <pc:sldChg chg="addSp delSp modSp mod">
        <pc:chgData name="Edona Binaku" userId="9f97ff57-0cd6-47cc-89c4-25697535e52c" providerId="ADAL" clId="{632F71F3-5C71-415B-8BB1-A8068A49283F}" dt="2022-12-13T08:40:10.692" v="413" actId="27636"/>
        <pc:sldMkLst>
          <pc:docMk/>
          <pc:sldMk cId="424104137" sldId="281"/>
        </pc:sldMkLst>
        <pc:spChg chg="mod">
          <ac:chgData name="Edona Binaku" userId="9f97ff57-0cd6-47cc-89c4-25697535e52c" providerId="ADAL" clId="{632F71F3-5C71-415B-8BB1-A8068A49283F}" dt="2022-12-13T08:29:41.930" v="366" actId="20577"/>
          <ac:spMkLst>
            <pc:docMk/>
            <pc:sldMk cId="424104137" sldId="281"/>
            <ac:spMk id="2" creationId="{5551B58D-9D64-B74C-3122-CBB342624889}"/>
          </ac:spMkLst>
        </pc:spChg>
        <pc:spChg chg="del">
          <ac:chgData name="Edona Binaku" userId="9f97ff57-0cd6-47cc-89c4-25697535e52c" providerId="ADAL" clId="{632F71F3-5C71-415B-8BB1-A8068A49283F}" dt="2022-12-13T08:31:02.307" v="372" actId="22"/>
          <ac:spMkLst>
            <pc:docMk/>
            <pc:sldMk cId="424104137" sldId="281"/>
            <ac:spMk id="5" creationId="{E1058196-1A7D-2B5A-40F4-6ECBF6ACAB4E}"/>
          </ac:spMkLst>
        </pc:spChg>
        <pc:spChg chg="mod">
          <ac:chgData name="Edona Binaku" userId="9f97ff57-0cd6-47cc-89c4-25697535e52c" providerId="ADAL" clId="{632F71F3-5C71-415B-8BB1-A8068A49283F}" dt="2022-12-13T08:40:10.692" v="413" actId="27636"/>
          <ac:spMkLst>
            <pc:docMk/>
            <pc:sldMk cId="424104137" sldId="281"/>
            <ac:spMk id="6" creationId="{88BA53CD-1207-1903-DB74-DDA91F1B8594}"/>
          </ac:spMkLst>
        </pc:spChg>
        <pc:picChg chg="del">
          <ac:chgData name="Edona Binaku" userId="9f97ff57-0cd6-47cc-89c4-25697535e52c" providerId="ADAL" clId="{632F71F3-5C71-415B-8BB1-A8068A49283F}" dt="2022-12-13T08:30:58.771" v="369" actId="478"/>
          <ac:picMkLst>
            <pc:docMk/>
            <pc:sldMk cId="424104137" sldId="281"/>
            <ac:picMk id="7" creationId="{C6F5F983-135C-1038-58E9-D9EED1BE07FB}"/>
          </ac:picMkLst>
        </pc:picChg>
        <pc:picChg chg="add del">
          <ac:chgData name="Edona Binaku" userId="9f97ff57-0cd6-47cc-89c4-25697535e52c" providerId="ADAL" clId="{632F71F3-5C71-415B-8BB1-A8068A49283F}" dt="2022-12-13T08:31:00.815" v="371" actId="478"/>
          <ac:picMkLst>
            <pc:docMk/>
            <pc:sldMk cId="424104137" sldId="281"/>
            <ac:picMk id="8" creationId="{C6DDD2B9-FBB9-3BC5-7CA5-B8D998BC622B}"/>
          </ac:picMkLst>
        </pc:picChg>
        <pc:picChg chg="add mod ord modCrop">
          <ac:chgData name="Edona Binaku" userId="9f97ff57-0cd6-47cc-89c4-25697535e52c" providerId="ADAL" clId="{632F71F3-5C71-415B-8BB1-A8068A49283F}" dt="2022-12-13T08:31:02.307" v="372" actId="22"/>
          <ac:picMkLst>
            <pc:docMk/>
            <pc:sldMk cId="424104137" sldId="281"/>
            <ac:picMk id="10" creationId="{53498485-C506-FA4A-6475-E88F0516413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04B40-36DF-403C-9AA2-0F50AD301378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4D1E6ACC-2133-4A03-9172-38B0FFCE1F25}">
      <dgm:prSet phldrT="[Text]" custT="1"/>
      <dgm:spPr/>
      <dgm:t>
        <a:bodyPr/>
        <a:lstStyle/>
        <a:p>
          <a:r>
            <a:rPr lang="sv-SE" sz="1100" dirty="0"/>
            <a:t>2.</a:t>
          </a:r>
          <a:br>
            <a:rPr lang="sv-SE" sz="1100" dirty="0"/>
          </a:br>
          <a:r>
            <a:rPr lang="sv-SE" sz="1100" dirty="0"/>
            <a:t>LEVERANS</a:t>
          </a:r>
          <a:br>
            <a:rPr lang="sv-SE" sz="1100" dirty="0"/>
          </a:br>
          <a:r>
            <a:rPr lang="sv-SE" sz="1100" dirty="0"/>
            <a:t>GRANSKNINGS-HANDLINGAR</a:t>
          </a:r>
        </a:p>
      </dgm:t>
    </dgm:pt>
    <dgm:pt modelId="{95EDF468-A405-4B6A-97FD-A0985A94CFC1}" type="parTrans" cxnId="{126294B1-486C-4B47-844F-6C308718614E}">
      <dgm:prSet/>
      <dgm:spPr/>
      <dgm:t>
        <a:bodyPr/>
        <a:lstStyle/>
        <a:p>
          <a:endParaRPr lang="sv-SE" sz="1200"/>
        </a:p>
      </dgm:t>
    </dgm:pt>
    <dgm:pt modelId="{4B54CC3B-E5E9-4E12-8C27-88FD4A4F7781}" type="sibTrans" cxnId="{126294B1-486C-4B47-844F-6C308718614E}">
      <dgm:prSet/>
      <dgm:spPr/>
      <dgm:t>
        <a:bodyPr/>
        <a:lstStyle/>
        <a:p>
          <a:endParaRPr lang="sv-SE" sz="1200"/>
        </a:p>
      </dgm:t>
    </dgm:pt>
    <dgm:pt modelId="{EB9BA545-C0D6-4673-8765-5D35BEA4F72A}">
      <dgm:prSet phldrT="[Text]" custT="1"/>
      <dgm:spPr/>
      <dgm:t>
        <a:bodyPr/>
        <a:lstStyle/>
        <a:p>
          <a:r>
            <a:rPr lang="sv-SE" sz="1100" dirty="0"/>
            <a:t>3.</a:t>
          </a:r>
          <a:br>
            <a:rPr lang="sv-SE" sz="1100" dirty="0"/>
          </a:br>
          <a:r>
            <a:rPr lang="sv-SE" sz="1100" dirty="0"/>
            <a:t>GRANSKNING</a:t>
          </a:r>
        </a:p>
      </dgm:t>
    </dgm:pt>
    <dgm:pt modelId="{1330FB34-379F-4932-B5FA-76DF62672070}" type="parTrans" cxnId="{7B0B56DA-F31A-4D2E-A8DE-255C7856D326}">
      <dgm:prSet/>
      <dgm:spPr/>
      <dgm:t>
        <a:bodyPr/>
        <a:lstStyle/>
        <a:p>
          <a:endParaRPr lang="sv-SE" sz="1200"/>
        </a:p>
      </dgm:t>
    </dgm:pt>
    <dgm:pt modelId="{529124E8-580D-49AB-9AD5-9CFAF0EEBA5A}" type="sibTrans" cxnId="{7B0B56DA-F31A-4D2E-A8DE-255C7856D326}">
      <dgm:prSet/>
      <dgm:spPr/>
      <dgm:t>
        <a:bodyPr/>
        <a:lstStyle/>
        <a:p>
          <a:endParaRPr lang="sv-SE" sz="1200"/>
        </a:p>
      </dgm:t>
    </dgm:pt>
    <dgm:pt modelId="{90F3D2DA-1466-4D8F-9853-5604AB08C909}">
      <dgm:prSet phldrT="[Text]" custT="1"/>
      <dgm:spPr/>
      <dgm:t>
        <a:bodyPr lIns="0" rIns="0"/>
        <a:lstStyle/>
        <a:p>
          <a:r>
            <a:rPr lang="sv-SE" sz="1100" dirty="0"/>
            <a:t>4.</a:t>
          </a:r>
          <a:br>
            <a:rPr lang="sv-SE" sz="1100" dirty="0"/>
          </a:br>
          <a:r>
            <a:rPr lang="sv-SE" sz="1100" dirty="0"/>
            <a:t>ÖVERSYN KOMMENTARER</a:t>
          </a:r>
        </a:p>
      </dgm:t>
    </dgm:pt>
    <dgm:pt modelId="{069E46BB-D3A2-4035-963E-AAED35DDB309}" type="parTrans" cxnId="{FAD69BF0-52F1-4D96-89E5-D6CAA9158BC3}">
      <dgm:prSet/>
      <dgm:spPr/>
      <dgm:t>
        <a:bodyPr/>
        <a:lstStyle/>
        <a:p>
          <a:endParaRPr lang="sv-SE" sz="1200"/>
        </a:p>
      </dgm:t>
    </dgm:pt>
    <dgm:pt modelId="{350F1916-E77F-41AD-916D-7E2BA52073F0}" type="sibTrans" cxnId="{FAD69BF0-52F1-4D96-89E5-D6CAA9158BC3}">
      <dgm:prSet/>
      <dgm:spPr/>
      <dgm:t>
        <a:bodyPr/>
        <a:lstStyle/>
        <a:p>
          <a:endParaRPr lang="sv-SE" sz="1200"/>
        </a:p>
      </dgm:t>
    </dgm:pt>
    <dgm:pt modelId="{83E8D367-B16E-4F6A-B7A6-07043891494F}">
      <dgm:prSet phldrT="[Text]" custT="1"/>
      <dgm:spPr/>
      <dgm:t>
        <a:bodyPr/>
        <a:lstStyle/>
        <a:p>
          <a:r>
            <a:rPr lang="sv-SE" sz="1100" dirty="0"/>
            <a:t>5.</a:t>
          </a:r>
          <a:br>
            <a:rPr lang="sv-SE" sz="1100" dirty="0"/>
          </a:br>
          <a:r>
            <a:rPr lang="sv-SE" sz="1100" dirty="0"/>
            <a:t>GRANSKNINGS-MÖTE</a:t>
          </a:r>
        </a:p>
      </dgm:t>
    </dgm:pt>
    <dgm:pt modelId="{224C6908-BD77-473D-98DE-79B55EDBAD5C}" type="parTrans" cxnId="{AC4ED271-A7EF-4966-A720-1744138F8566}">
      <dgm:prSet/>
      <dgm:spPr/>
      <dgm:t>
        <a:bodyPr/>
        <a:lstStyle/>
        <a:p>
          <a:endParaRPr lang="sv-SE" sz="1200"/>
        </a:p>
      </dgm:t>
    </dgm:pt>
    <dgm:pt modelId="{61785BF4-215F-4743-81BE-924CB82E4EC7}" type="sibTrans" cxnId="{AC4ED271-A7EF-4966-A720-1744138F8566}">
      <dgm:prSet/>
      <dgm:spPr/>
      <dgm:t>
        <a:bodyPr/>
        <a:lstStyle/>
        <a:p>
          <a:endParaRPr lang="sv-SE" sz="1200"/>
        </a:p>
      </dgm:t>
    </dgm:pt>
    <dgm:pt modelId="{BA80BBB6-9A25-4361-9C6E-F3A40C1C2101}">
      <dgm:prSet phldrT="[Text]" custT="1"/>
      <dgm:spPr/>
      <dgm:t>
        <a:bodyPr/>
        <a:lstStyle/>
        <a:p>
          <a:r>
            <a:rPr lang="sv-SE" sz="1100" dirty="0"/>
            <a:t>6.</a:t>
          </a:r>
          <a:br>
            <a:rPr lang="sv-SE" sz="1100" dirty="0"/>
          </a:br>
          <a:r>
            <a:rPr lang="sv-SE" sz="1100" dirty="0"/>
            <a:t>INARBETA ÄNDRINGAR</a:t>
          </a:r>
        </a:p>
      </dgm:t>
    </dgm:pt>
    <dgm:pt modelId="{FDD09D74-4179-4C82-A5DB-6AA599D6A815}" type="parTrans" cxnId="{759D8765-D69B-45E9-986B-B82939BBEA0C}">
      <dgm:prSet/>
      <dgm:spPr/>
      <dgm:t>
        <a:bodyPr/>
        <a:lstStyle/>
        <a:p>
          <a:endParaRPr lang="sv-SE" sz="1200"/>
        </a:p>
      </dgm:t>
    </dgm:pt>
    <dgm:pt modelId="{C348103B-B7D8-48EC-AE6A-BE63B507F191}" type="sibTrans" cxnId="{759D8765-D69B-45E9-986B-B82939BBEA0C}">
      <dgm:prSet/>
      <dgm:spPr/>
      <dgm:t>
        <a:bodyPr/>
        <a:lstStyle/>
        <a:p>
          <a:endParaRPr lang="sv-SE" sz="1200"/>
        </a:p>
      </dgm:t>
    </dgm:pt>
    <dgm:pt modelId="{37C61B62-8DE0-4574-847A-7797965D1BDA}">
      <dgm:prSet phldrT="[Text]" custT="1"/>
      <dgm:spPr/>
      <dgm:t>
        <a:bodyPr/>
        <a:lstStyle/>
        <a:p>
          <a:r>
            <a:rPr lang="sv-SE" sz="1100" dirty="0"/>
            <a:t>7.</a:t>
          </a:r>
          <a:br>
            <a:rPr lang="sv-SE" sz="1100" dirty="0"/>
          </a:br>
          <a:r>
            <a:rPr lang="sv-SE" sz="1100" dirty="0"/>
            <a:t>LEVERANS HANDLINGAR</a:t>
          </a:r>
        </a:p>
      </dgm:t>
    </dgm:pt>
    <dgm:pt modelId="{165745F5-C774-4D81-8416-CA8E0276C841}" type="parTrans" cxnId="{75E7D499-DB63-45C7-861B-770E0313B814}">
      <dgm:prSet/>
      <dgm:spPr/>
      <dgm:t>
        <a:bodyPr/>
        <a:lstStyle/>
        <a:p>
          <a:endParaRPr lang="sv-SE" sz="1200"/>
        </a:p>
      </dgm:t>
    </dgm:pt>
    <dgm:pt modelId="{113B89F4-B685-4CF7-8AA1-B86D38713E7F}" type="sibTrans" cxnId="{75E7D499-DB63-45C7-861B-770E0313B814}">
      <dgm:prSet/>
      <dgm:spPr/>
      <dgm:t>
        <a:bodyPr/>
        <a:lstStyle/>
        <a:p>
          <a:endParaRPr lang="sv-SE" sz="1200"/>
        </a:p>
      </dgm:t>
    </dgm:pt>
    <dgm:pt modelId="{E3AB0FEB-2009-49B5-A95E-6B3577917884}" type="pres">
      <dgm:prSet presAssocID="{EBE04B40-36DF-403C-9AA2-0F50AD301378}" presName="Name0" presStyleCnt="0">
        <dgm:presLayoutVars>
          <dgm:dir/>
          <dgm:animLvl val="lvl"/>
          <dgm:resizeHandles val="exact"/>
        </dgm:presLayoutVars>
      </dgm:prSet>
      <dgm:spPr/>
    </dgm:pt>
    <dgm:pt modelId="{3B52ABE4-AE05-4EA3-A08D-EF70C1EEB0BA}" type="pres">
      <dgm:prSet presAssocID="{4D1E6ACC-2133-4A03-9172-38B0FFCE1F25}" presName="parTxOnly" presStyleLbl="node1" presStyleIdx="0" presStyleCnt="6" custScaleY="87505" custLinFactX="28401" custLinFactNeighborX="100000" custLinFactNeighborY="95130">
        <dgm:presLayoutVars>
          <dgm:chMax val="0"/>
          <dgm:chPref val="0"/>
          <dgm:bulletEnabled val="1"/>
        </dgm:presLayoutVars>
      </dgm:prSet>
      <dgm:spPr/>
    </dgm:pt>
    <dgm:pt modelId="{43A5DC56-A9F9-4BC2-B8B9-CCD640E8225C}" type="pres">
      <dgm:prSet presAssocID="{4B54CC3B-E5E9-4E12-8C27-88FD4A4F7781}" presName="parTxOnlySpace" presStyleCnt="0"/>
      <dgm:spPr/>
    </dgm:pt>
    <dgm:pt modelId="{8ED69DC1-B8E6-46AB-8A8A-00985A75B6DB}" type="pres">
      <dgm:prSet presAssocID="{EB9BA545-C0D6-4673-8765-5D35BEA4F72A}" presName="parTxOnly" presStyleLbl="node1" presStyleIdx="1" presStyleCnt="6" custScaleX="86027" custScaleY="88556" custLinFactX="21255" custLinFactNeighborX="100000" custLinFactNeighborY="94081">
        <dgm:presLayoutVars>
          <dgm:chMax val="0"/>
          <dgm:chPref val="0"/>
          <dgm:bulletEnabled val="1"/>
        </dgm:presLayoutVars>
      </dgm:prSet>
      <dgm:spPr/>
    </dgm:pt>
    <dgm:pt modelId="{48839DDC-55E2-41C8-83A9-1950F45C9588}" type="pres">
      <dgm:prSet presAssocID="{529124E8-580D-49AB-9AD5-9CFAF0EEBA5A}" presName="parTxOnlySpace" presStyleCnt="0"/>
      <dgm:spPr/>
    </dgm:pt>
    <dgm:pt modelId="{C47CA25F-B081-4F49-8EE9-D2D838421C8E}" type="pres">
      <dgm:prSet presAssocID="{90F3D2DA-1466-4D8F-9853-5604AB08C909}" presName="parTxOnly" presStyleLbl="node1" presStyleIdx="2" presStyleCnt="6" custScaleX="89293" custScaleY="87449" custLinFactX="14047" custLinFactNeighborX="100000" custLinFactNeighborY="95074">
        <dgm:presLayoutVars>
          <dgm:chMax val="0"/>
          <dgm:chPref val="0"/>
          <dgm:bulletEnabled val="1"/>
        </dgm:presLayoutVars>
      </dgm:prSet>
      <dgm:spPr/>
    </dgm:pt>
    <dgm:pt modelId="{BE770A48-F7E2-4ABC-B4BA-07AC87245B9B}" type="pres">
      <dgm:prSet presAssocID="{350F1916-E77F-41AD-916D-7E2BA52073F0}" presName="parTxOnlySpace" presStyleCnt="0"/>
      <dgm:spPr/>
    </dgm:pt>
    <dgm:pt modelId="{013756AD-4C3B-4E3B-9F92-D794FCE9D0F0}" type="pres">
      <dgm:prSet presAssocID="{83E8D367-B16E-4F6A-B7A6-07043891494F}" presName="parTxOnly" presStyleLbl="node1" presStyleIdx="3" presStyleCnt="6" custScaleX="88206" custScaleY="88439" custLinFactX="7649" custLinFactNeighborX="100000" custLinFactNeighborY="94658">
        <dgm:presLayoutVars>
          <dgm:chMax val="0"/>
          <dgm:chPref val="0"/>
          <dgm:bulletEnabled val="1"/>
        </dgm:presLayoutVars>
      </dgm:prSet>
      <dgm:spPr/>
    </dgm:pt>
    <dgm:pt modelId="{C46AB654-85C3-4FCA-A0AF-06EC7D838C83}" type="pres">
      <dgm:prSet presAssocID="{61785BF4-215F-4743-81BE-924CB82E4EC7}" presName="parTxOnlySpace" presStyleCnt="0"/>
      <dgm:spPr/>
    </dgm:pt>
    <dgm:pt modelId="{65070AAE-AC3F-4F96-937F-4A85832B5BD0}" type="pres">
      <dgm:prSet presAssocID="{BA80BBB6-9A25-4361-9C6E-F3A40C1C2101}" presName="parTxOnly" presStyleLbl="node1" presStyleIdx="4" presStyleCnt="6" custScaleX="75395" custScaleY="92589" custLinFactNeighborX="93211" custLinFactNeighborY="93865">
        <dgm:presLayoutVars>
          <dgm:chMax val="0"/>
          <dgm:chPref val="0"/>
          <dgm:bulletEnabled val="1"/>
        </dgm:presLayoutVars>
      </dgm:prSet>
      <dgm:spPr/>
    </dgm:pt>
    <dgm:pt modelId="{14459CB5-6195-4F43-9B06-5A1FD810977C}" type="pres">
      <dgm:prSet presAssocID="{C348103B-B7D8-48EC-AE6A-BE63B507F191}" presName="parTxOnlySpace" presStyleCnt="0"/>
      <dgm:spPr/>
    </dgm:pt>
    <dgm:pt modelId="{FED4F534-E751-459A-9F23-558C646E879C}" type="pres">
      <dgm:prSet presAssocID="{37C61B62-8DE0-4574-847A-7797965D1BDA}" presName="parTxOnly" presStyleLbl="node1" presStyleIdx="5" presStyleCnt="6" custScaleX="71059" custScaleY="91417" custLinFactNeighborX="30936" custLinFactNeighborY="94433">
        <dgm:presLayoutVars>
          <dgm:chMax val="0"/>
          <dgm:chPref val="0"/>
          <dgm:bulletEnabled val="1"/>
        </dgm:presLayoutVars>
      </dgm:prSet>
      <dgm:spPr/>
    </dgm:pt>
  </dgm:ptLst>
  <dgm:cxnLst>
    <dgm:cxn modelId="{4E436B5D-103C-4247-B472-25DABA5990BF}" type="presOf" srcId="{37C61B62-8DE0-4574-847A-7797965D1BDA}" destId="{FED4F534-E751-459A-9F23-558C646E879C}" srcOrd="0" destOrd="0" presId="urn:microsoft.com/office/officeart/2005/8/layout/chevron1"/>
    <dgm:cxn modelId="{F3ACEB43-3FD9-4A89-B9A1-4B182BD46E62}" type="presOf" srcId="{EBE04B40-36DF-403C-9AA2-0F50AD301378}" destId="{E3AB0FEB-2009-49B5-A95E-6B3577917884}" srcOrd="0" destOrd="0" presId="urn:microsoft.com/office/officeart/2005/8/layout/chevron1"/>
    <dgm:cxn modelId="{759D8765-D69B-45E9-986B-B82939BBEA0C}" srcId="{EBE04B40-36DF-403C-9AA2-0F50AD301378}" destId="{BA80BBB6-9A25-4361-9C6E-F3A40C1C2101}" srcOrd="4" destOrd="0" parTransId="{FDD09D74-4179-4C82-A5DB-6AA599D6A815}" sibTransId="{C348103B-B7D8-48EC-AE6A-BE63B507F191}"/>
    <dgm:cxn modelId="{C554094C-05EA-4D2D-87CA-E74016D5A877}" type="presOf" srcId="{4D1E6ACC-2133-4A03-9172-38B0FFCE1F25}" destId="{3B52ABE4-AE05-4EA3-A08D-EF70C1EEB0BA}" srcOrd="0" destOrd="0" presId="urn:microsoft.com/office/officeart/2005/8/layout/chevron1"/>
    <dgm:cxn modelId="{AC4ED271-A7EF-4966-A720-1744138F8566}" srcId="{EBE04B40-36DF-403C-9AA2-0F50AD301378}" destId="{83E8D367-B16E-4F6A-B7A6-07043891494F}" srcOrd="3" destOrd="0" parTransId="{224C6908-BD77-473D-98DE-79B55EDBAD5C}" sibTransId="{61785BF4-215F-4743-81BE-924CB82E4EC7}"/>
    <dgm:cxn modelId="{5891F452-0BB7-41FB-8FA2-134A7B4D22F7}" type="presOf" srcId="{EB9BA545-C0D6-4673-8765-5D35BEA4F72A}" destId="{8ED69DC1-B8E6-46AB-8A8A-00985A75B6DB}" srcOrd="0" destOrd="0" presId="urn:microsoft.com/office/officeart/2005/8/layout/chevron1"/>
    <dgm:cxn modelId="{75E7D499-DB63-45C7-861B-770E0313B814}" srcId="{EBE04B40-36DF-403C-9AA2-0F50AD301378}" destId="{37C61B62-8DE0-4574-847A-7797965D1BDA}" srcOrd="5" destOrd="0" parTransId="{165745F5-C774-4D81-8416-CA8E0276C841}" sibTransId="{113B89F4-B685-4CF7-8AA1-B86D38713E7F}"/>
    <dgm:cxn modelId="{A325E0AD-5094-414E-8941-EDA1E8F5C5AF}" type="presOf" srcId="{83E8D367-B16E-4F6A-B7A6-07043891494F}" destId="{013756AD-4C3B-4E3B-9F92-D794FCE9D0F0}" srcOrd="0" destOrd="0" presId="urn:microsoft.com/office/officeart/2005/8/layout/chevron1"/>
    <dgm:cxn modelId="{126294B1-486C-4B47-844F-6C308718614E}" srcId="{EBE04B40-36DF-403C-9AA2-0F50AD301378}" destId="{4D1E6ACC-2133-4A03-9172-38B0FFCE1F25}" srcOrd="0" destOrd="0" parTransId="{95EDF468-A405-4B6A-97FD-A0985A94CFC1}" sibTransId="{4B54CC3B-E5E9-4E12-8C27-88FD4A4F7781}"/>
    <dgm:cxn modelId="{E49397B5-9B03-4188-B9EA-BD8CD9C129CB}" type="presOf" srcId="{BA80BBB6-9A25-4361-9C6E-F3A40C1C2101}" destId="{65070AAE-AC3F-4F96-937F-4A85832B5BD0}" srcOrd="0" destOrd="0" presId="urn:microsoft.com/office/officeart/2005/8/layout/chevron1"/>
    <dgm:cxn modelId="{85E7C4B7-7C12-484A-9899-88951CFFEBCA}" type="presOf" srcId="{90F3D2DA-1466-4D8F-9853-5604AB08C909}" destId="{C47CA25F-B081-4F49-8EE9-D2D838421C8E}" srcOrd="0" destOrd="0" presId="urn:microsoft.com/office/officeart/2005/8/layout/chevron1"/>
    <dgm:cxn modelId="{7B0B56DA-F31A-4D2E-A8DE-255C7856D326}" srcId="{EBE04B40-36DF-403C-9AA2-0F50AD301378}" destId="{EB9BA545-C0D6-4673-8765-5D35BEA4F72A}" srcOrd="1" destOrd="0" parTransId="{1330FB34-379F-4932-B5FA-76DF62672070}" sibTransId="{529124E8-580D-49AB-9AD5-9CFAF0EEBA5A}"/>
    <dgm:cxn modelId="{FAD69BF0-52F1-4D96-89E5-D6CAA9158BC3}" srcId="{EBE04B40-36DF-403C-9AA2-0F50AD301378}" destId="{90F3D2DA-1466-4D8F-9853-5604AB08C909}" srcOrd="2" destOrd="0" parTransId="{069E46BB-D3A2-4035-963E-AAED35DDB309}" sibTransId="{350F1916-E77F-41AD-916D-7E2BA52073F0}"/>
    <dgm:cxn modelId="{C21E3BE8-B7BA-4642-A2D6-A40AB03C5400}" type="presParOf" srcId="{E3AB0FEB-2009-49B5-A95E-6B3577917884}" destId="{3B52ABE4-AE05-4EA3-A08D-EF70C1EEB0BA}" srcOrd="0" destOrd="0" presId="urn:microsoft.com/office/officeart/2005/8/layout/chevron1"/>
    <dgm:cxn modelId="{B87D0D52-812D-4681-A1A5-8D533D2A5CC4}" type="presParOf" srcId="{E3AB0FEB-2009-49B5-A95E-6B3577917884}" destId="{43A5DC56-A9F9-4BC2-B8B9-CCD640E8225C}" srcOrd="1" destOrd="0" presId="urn:microsoft.com/office/officeart/2005/8/layout/chevron1"/>
    <dgm:cxn modelId="{B2C21025-F75D-4790-8797-E356957EA7FB}" type="presParOf" srcId="{E3AB0FEB-2009-49B5-A95E-6B3577917884}" destId="{8ED69DC1-B8E6-46AB-8A8A-00985A75B6DB}" srcOrd="2" destOrd="0" presId="urn:microsoft.com/office/officeart/2005/8/layout/chevron1"/>
    <dgm:cxn modelId="{3BA40D90-5CB7-4751-8706-9916D48F5CAE}" type="presParOf" srcId="{E3AB0FEB-2009-49B5-A95E-6B3577917884}" destId="{48839DDC-55E2-41C8-83A9-1950F45C9588}" srcOrd="3" destOrd="0" presId="urn:microsoft.com/office/officeart/2005/8/layout/chevron1"/>
    <dgm:cxn modelId="{6592A6B9-5C08-4AB6-9D0C-306A9137CD88}" type="presParOf" srcId="{E3AB0FEB-2009-49B5-A95E-6B3577917884}" destId="{C47CA25F-B081-4F49-8EE9-D2D838421C8E}" srcOrd="4" destOrd="0" presId="urn:microsoft.com/office/officeart/2005/8/layout/chevron1"/>
    <dgm:cxn modelId="{BAACB1C3-6864-4D6D-830A-05CB5233B8F1}" type="presParOf" srcId="{E3AB0FEB-2009-49B5-A95E-6B3577917884}" destId="{BE770A48-F7E2-4ABC-B4BA-07AC87245B9B}" srcOrd="5" destOrd="0" presId="urn:microsoft.com/office/officeart/2005/8/layout/chevron1"/>
    <dgm:cxn modelId="{B2B03753-0397-4A81-9AA6-31F16A1FFBCB}" type="presParOf" srcId="{E3AB0FEB-2009-49B5-A95E-6B3577917884}" destId="{013756AD-4C3B-4E3B-9F92-D794FCE9D0F0}" srcOrd="6" destOrd="0" presId="urn:microsoft.com/office/officeart/2005/8/layout/chevron1"/>
    <dgm:cxn modelId="{A43743B0-7815-427F-9E79-E0689CC204B5}" type="presParOf" srcId="{E3AB0FEB-2009-49B5-A95E-6B3577917884}" destId="{C46AB654-85C3-4FCA-A0AF-06EC7D838C83}" srcOrd="7" destOrd="0" presId="urn:microsoft.com/office/officeart/2005/8/layout/chevron1"/>
    <dgm:cxn modelId="{BC9FCB19-7DBB-44D6-B7C5-E9BF23F3C55C}" type="presParOf" srcId="{E3AB0FEB-2009-49B5-A95E-6B3577917884}" destId="{65070AAE-AC3F-4F96-937F-4A85832B5BD0}" srcOrd="8" destOrd="0" presId="urn:microsoft.com/office/officeart/2005/8/layout/chevron1"/>
    <dgm:cxn modelId="{9894933B-4551-4771-9618-803DA761CE73}" type="presParOf" srcId="{E3AB0FEB-2009-49B5-A95E-6B3577917884}" destId="{14459CB5-6195-4F43-9B06-5A1FD810977C}" srcOrd="9" destOrd="0" presId="urn:microsoft.com/office/officeart/2005/8/layout/chevron1"/>
    <dgm:cxn modelId="{376872D7-51A3-4BFC-A947-4C4D92C9D57E}" type="presParOf" srcId="{E3AB0FEB-2009-49B5-A95E-6B3577917884}" destId="{FED4F534-E751-459A-9F23-558C646E879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2ABE4-AE05-4EA3-A08D-EF70C1EEB0BA}">
      <dsp:nvSpPr>
        <dsp:cNvPr id="0" name=""/>
        <dsp:cNvSpPr/>
      </dsp:nvSpPr>
      <dsp:spPr>
        <a:xfrm>
          <a:off x="964043" y="2395723"/>
          <a:ext cx="2502489" cy="87592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2.</a:t>
          </a:r>
          <a:br>
            <a:rPr lang="sv-SE" sz="1100" kern="1200" dirty="0"/>
          </a:br>
          <a:r>
            <a:rPr lang="sv-SE" sz="1100" kern="1200" dirty="0"/>
            <a:t>LEVERANS</a:t>
          </a:r>
          <a:br>
            <a:rPr lang="sv-SE" sz="1100" kern="1200" dirty="0"/>
          </a:br>
          <a:r>
            <a:rPr lang="sv-SE" sz="1100" kern="1200" dirty="0"/>
            <a:t>GRANSKNINGS-HANDLINGAR</a:t>
          </a:r>
        </a:p>
      </dsp:txBody>
      <dsp:txXfrm>
        <a:off x="1402004" y="2395723"/>
        <a:ext cx="1626568" cy="875921"/>
      </dsp:txXfrm>
    </dsp:sp>
    <dsp:sp modelId="{8ED69DC1-B8E6-46AB-8A8A-00985A75B6DB}">
      <dsp:nvSpPr>
        <dsp:cNvPr id="0" name=""/>
        <dsp:cNvSpPr/>
      </dsp:nvSpPr>
      <dsp:spPr>
        <a:xfrm>
          <a:off x="3037456" y="2379963"/>
          <a:ext cx="2152816" cy="8864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3.</a:t>
          </a:r>
          <a:br>
            <a:rPr lang="sv-SE" sz="1100" kern="1200" dirty="0"/>
          </a:br>
          <a:r>
            <a:rPr lang="sv-SE" sz="1100" kern="1200" dirty="0"/>
            <a:t>GRANSKNING</a:t>
          </a:r>
        </a:p>
      </dsp:txBody>
      <dsp:txXfrm>
        <a:off x="3480677" y="2379963"/>
        <a:ext cx="1266375" cy="886441"/>
      </dsp:txXfrm>
    </dsp:sp>
    <dsp:sp modelId="{C47CA25F-B081-4F49-8EE9-D2D838421C8E}">
      <dsp:nvSpPr>
        <dsp:cNvPr id="0" name=""/>
        <dsp:cNvSpPr/>
      </dsp:nvSpPr>
      <dsp:spPr>
        <a:xfrm>
          <a:off x="4759644" y="2395443"/>
          <a:ext cx="2234548" cy="8753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669" rIns="0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4.</a:t>
          </a:r>
          <a:br>
            <a:rPr lang="sv-SE" sz="1100" kern="1200" dirty="0"/>
          </a:br>
          <a:r>
            <a:rPr lang="sv-SE" sz="1100" kern="1200" dirty="0"/>
            <a:t>ÖVERSYN KOMMENTARER</a:t>
          </a:r>
        </a:p>
      </dsp:txBody>
      <dsp:txXfrm>
        <a:off x="5197324" y="2395443"/>
        <a:ext cx="1359188" cy="875360"/>
      </dsp:txXfrm>
    </dsp:sp>
    <dsp:sp modelId="{013756AD-4C3B-4E3B-9F92-D794FCE9D0F0}">
      <dsp:nvSpPr>
        <dsp:cNvPr id="0" name=""/>
        <dsp:cNvSpPr/>
      </dsp:nvSpPr>
      <dsp:spPr>
        <a:xfrm>
          <a:off x="6583834" y="2386324"/>
          <a:ext cx="2207346" cy="88527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5.</a:t>
          </a:r>
          <a:br>
            <a:rPr lang="sv-SE" sz="1100" kern="1200" dirty="0"/>
          </a:br>
          <a:r>
            <a:rPr lang="sv-SE" sz="1100" kern="1200" dirty="0"/>
            <a:t>GRANSKNINGS-MÖTE</a:t>
          </a:r>
        </a:p>
      </dsp:txBody>
      <dsp:txXfrm>
        <a:off x="7026469" y="2386324"/>
        <a:ext cx="1322076" cy="885270"/>
      </dsp:txXfrm>
    </dsp:sp>
    <dsp:sp modelId="{65070AAE-AC3F-4F96-937F-4A85832B5BD0}">
      <dsp:nvSpPr>
        <dsp:cNvPr id="0" name=""/>
        <dsp:cNvSpPr/>
      </dsp:nvSpPr>
      <dsp:spPr>
        <a:xfrm>
          <a:off x="8332527" y="2357615"/>
          <a:ext cx="1886752" cy="926812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6.</a:t>
          </a:r>
          <a:br>
            <a:rPr lang="sv-SE" sz="1100" kern="1200" dirty="0"/>
          </a:br>
          <a:r>
            <a:rPr lang="sv-SE" sz="1100" kern="1200" dirty="0"/>
            <a:t>INARBETA ÄNDRINGAR</a:t>
          </a:r>
        </a:p>
      </dsp:txBody>
      <dsp:txXfrm>
        <a:off x="8795933" y="2357615"/>
        <a:ext cx="959940" cy="926812"/>
      </dsp:txXfrm>
    </dsp:sp>
    <dsp:sp modelId="{FED4F534-E751-459A-9F23-558C646E879C}">
      <dsp:nvSpPr>
        <dsp:cNvPr id="0" name=""/>
        <dsp:cNvSpPr/>
      </dsp:nvSpPr>
      <dsp:spPr>
        <a:xfrm>
          <a:off x="9738832" y="2369167"/>
          <a:ext cx="1778244" cy="91508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7.</a:t>
          </a:r>
          <a:br>
            <a:rPr lang="sv-SE" sz="1100" kern="1200" dirty="0"/>
          </a:br>
          <a:r>
            <a:rPr lang="sv-SE" sz="1100" kern="1200" dirty="0"/>
            <a:t>LEVERANS HANDLINGAR</a:t>
          </a:r>
        </a:p>
      </dsp:txBody>
      <dsp:txXfrm>
        <a:off x="10196372" y="2369167"/>
        <a:ext cx="863164" cy="915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planbab.se/" TargetMode="External"/><Relationship Id="rId4" Type="http://schemas.openxmlformats.org/officeDocument/2006/relationships/hyperlink" Target="mailto:info@planbab.se" TargetMode="Externa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planbab.se/" TargetMode="External"/><Relationship Id="rId4" Type="http://schemas.openxmlformats.org/officeDocument/2006/relationships/hyperlink" Target="mailto:info@planbab.se" TargetMode="Externa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Agend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A50F8-9669-D14B-B902-B632E44A5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9"/>
            <a:ext cx="10945812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886F5B2-488A-254E-A262-BD163A8C2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597025"/>
            <a:ext cx="5210174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0CF65189-1CB3-1D4A-A675-C67837503D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12020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Rubrik+bröd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10945812" cy="3736739"/>
          </a:xfrm>
        </p:spPr>
        <p:txBody>
          <a:bodyPr numCol="2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1922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Rubrik+bröd+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5">
            <a:extLst>
              <a:ext uri="{FF2B5EF4-FFF2-40B4-BE49-F238E27FC236}">
                <a16:creationId xmlns:a16="http://schemas.microsoft.com/office/drawing/2014/main" id="{022D4762-F414-FA4E-81B5-3ADFF2599C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7191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Rubrik+bröd+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ED7F0E3B-0930-1747-853D-E8FEA7545F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867601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Rubrik+bröd+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 62">
            <a:extLst>
              <a:ext uri="{FF2B5EF4-FFF2-40B4-BE49-F238E27FC236}">
                <a16:creationId xmlns:a16="http://schemas.microsoft.com/office/drawing/2014/main" id="{6E3700CA-D57E-E740-A8CB-4F2A9E206D7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5EBD9ED3-1F25-B842-ABDC-547EF23AC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DE7DB135-118C-2546-A56A-C31637C5A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97731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Rubrik+bröd+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A07AB1A5-C194-B74F-B050-15FFE0C7517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276975" y="657225"/>
            <a:ext cx="5327650" cy="53276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7738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ige_Rubrik+bröd+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90E977-2697-4949-920C-7F5B224BB5F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6973" y="657225"/>
            <a:ext cx="5327652" cy="532764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5212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877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5 st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E95D9-96CE-9242-A365-037D80E5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630914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5CEAF5E-6773-B14F-901F-47B003A96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2D9FCA0-563E-2541-94BA-19855DD1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6"/>
            <a:ext cx="6309145" cy="1433239"/>
          </a:xfrm>
        </p:spPr>
        <p:txBody>
          <a:bodyPr numCol="1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058233F-76E1-F348-ADB1-F4ECAB08CFF5}"/>
              </a:ext>
            </a:extLst>
          </p:cNvPr>
          <p:cNvSpPr/>
          <p:nvPr/>
        </p:nvSpPr>
        <p:spPr>
          <a:xfrm>
            <a:off x="9097498" y="2515516"/>
            <a:ext cx="1174330" cy="11743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E42F0F8-1F24-6640-8436-4BE916FC507D}"/>
              </a:ext>
            </a:extLst>
          </p:cNvPr>
          <p:cNvSpPr/>
          <p:nvPr/>
        </p:nvSpPr>
        <p:spPr>
          <a:xfrm>
            <a:off x="5902957" y="4008487"/>
            <a:ext cx="1174330" cy="1174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38">
            <a:extLst>
              <a:ext uri="{FF2B5EF4-FFF2-40B4-BE49-F238E27FC236}">
                <a16:creationId xmlns:a16="http://schemas.microsoft.com/office/drawing/2014/main" id="{A421DD32-AB60-E24E-B59C-B6268382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647" y="4762006"/>
            <a:ext cx="1174330" cy="1175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7" name="Oval 48">
            <a:extLst>
              <a:ext uri="{FF2B5EF4-FFF2-40B4-BE49-F238E27FC236}">
                <a16:creationId xmlns:a16="http://schemas.microsoft.com/office/drawing/2014/main" id="{C72CC79D-0DC5-5045-9B29-F75C38CF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432" y="3271989"/>
            <a:ext cx="1165394" cy="1166671"/>
          </a:xfrm>
          <a:prstGeom prst="ellipse">
            <a:avLst/>
          </a:prstGeom>
          <a:solidFill>
            <a:srgbClr val="8C82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8" name="Oval 58">
            <a:extLst>
              <a:ext uri="{FF2B5EF4-FFF2-40B4-BE49-F238E27FC236}">
                <a16:creationId xmlns:a16="http://schemas.microsoft.com/office/drawing/2014/main" id="{D3F35D43-DCC1-1546-ACC6-84E5E251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5744" y="1768500"/>
            <a:ext cx="1173053" cy="11666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3" name="Frihandsfigur 32">
            <a:extLst>
              <a:ext uri="{FF2B5EF4-FFF2-40B4-BE49-F238E27FC236}">
                <a16:creationId xmlns:a16="http://schemas.microsoft.com/office/drawing/2014/main" id="{AE3FDAE6-3DF1-9641-94DB-E415022437FE}"/>
              </a:ext>
            </a:extLst>
          </p:cNvPr>
          <p:cNvSpPr/>
          <p:nvPr/>
        </p:nvSpPr>
        <p:spPr>
          <a:xfrm>
            <a:off x="-130243" y="2931094"/>
            <a:ext cx="12489508" cy="3046277"/>
          </a:xfrm>
          <a:custGeom>
            <a:avLst/>
            <a:gdLst>
              <a:gd name="connsiteX0" fmla="*/ 10226538 w 12136581"/>
              <a:gd name="connsiteY0" fmla="*/ 0 h 3046277"/>
              <a:gd name="connsiteX1" fmla="*/ 12136581 w 12136581"/>
              <a:gd name="connsiteY1" fmla="*/ 0 h 3046277"/>
              <a:gd name="connsiteX2" fmla="*/ 12136581 w 12136581"/>
              <a:gd name="connsiteY2" fmla="*/ 45834 h 3046277"/>
              <a:gd name="connsiteX3" fmla="*/ 10272257 w 12136581"/>
              <a:gd name="connsiteY3" fmla="*/ 45834 h 3046277"/>
              <a:gd name="connsiteX4" fmla="*/ 10272257 w 12136581"/>
              <a:gd name="connsiteY4" fmla="*/ 750281 h 3046277"/>
              <a:gd name="connsiteX5" fmla="*/ 10273435 w 12136581"/>
              <a:gd name="connsiteY5" fmla="*/ 750281 h 3046277"/>
              <a:gd name="connsiteX6" fmla="*/ 10273435 w 12136581"/>
              <a:gd name="connsiteY6" fmla="*/ 796000 h 3046277"/>
              <a:gd name="connsiteX7" fmla="*/ 8687341 w 12136581"/>
              <a:gd name="connsiteY7" fmla="*/ 796000 h 3046277"/>
              <a:gd name="connsiteX8" fmla="*/ 8687341 w 12136581"/>
              <a:gd name="connsiteY8" fmla="*/ 1500448 h 3046277"/>
              <a:gd name="connsiteX9" fmla="*/ 8687341 w 12136581"/>
              <a:gd name="connsiteY9" fmla="*/ 1546167 h 3046277"/>
              <a:gd name="connsiteX10" fmla="*/ 8641622 w 12136581"/>
              <a:gd name="connsiteY10" fmla="*/ 1546167 h 3046277"/>
              <a:gd name="connsiteX11" fmla="*/ 7101247 w 12136581"/>
              <a:gd name="connsiteY11" fmla="*/ 1546167 h 3046277"/>
              <a:gd name="connsiteX12" fmla="*/ 7101247 w 12136581"/>
              <a:gd name="connsiteY12" fmla="*/ 2250503 h 3046277"/>
              <a:gd name="connsiteX13" fmla="*/ 7101247 w 12136581"/>
              <a:gd name="connsiteY13" fmla="*/ 2296220 h 3046277"/>
              <a:gd name="connsiteX14" fmla="*/ 7101247 w 12136581"/>
              <a:gd name="connsiteY14" fmla="*/ 2296222 h 3046277"/>
              <a:gd name="connsiteX15" fmla="*/ 5515153 w 12136581"/>
              <a:gd name="connsiteY15" fmla="*/ 2296222 h 3046277"/>
              <a:gd name="connsiteX16" fmla="*/ 5515153 w 12136581"/>
              <a:gd name="connsiteY16" fmla="*/ 3046276 h 3046277"/>
              <a:gd name="connsiteX17" fmla="*/ 5508619 w 12136581"/>
              <a:gd name="connsiteY17" fmla="*/ 3046276 h 3046277"/>
              <a:gd name="connsiteX18" fmla="*/ 5508619 w 12136581"/>
              <a:gd name="connsiteY18" fmla="*/ 3046277 h 3046277"/>
              <a:gd name="connsiteX19" fmla="*/ 0 w 12136581"/>
              <a:gd name="connsiteY19" fmla="*/ 3046277 h 3046277"/>
              <a:gd name="connsiteX20" fmla="*/ 0 w 12136581"/>
              <a:gd name="connsiteY20" fmla="*/ 3000558 h 3046277"/>
              <a:gd name="connsiteX21" fmla="*/ 5469434 w 12136581"/>
              <a:gd name="connsiteY21" fmla="*/ 3000558 h 3046277"/>
              <a:gd name="connsiteX22" fmla="*/ 5469434 w 12136581"/>
              <a:gd name="connsiteY22" fmla="*/ 2296222 h 3046277"/>
              <a:gd name="connsiteX23" fmla="*/ 5469434 w 12136581"/>
              <a:gd name="connsiteY23" fmla="*/ 2250505 h 3046277"/>
              <a:gd name="connsiteX24" fmla="*/ 5469434 w 12136581"/>
              <a:gd name="connsiteY24" fmla="*/ 2250503 h 3046277"/>
              <a:gd name="connsiteX25" fmla="*/ 7055528 w 12136581"/>
              <a:gd name="connsiteY25" fmla="*/ 2250503 h 3046277"/>
              <a:gd name="connsiteX26" fmla="*/ 7055528 w 12136581"/>
              <a:gd name="connsiteY26" fmla="*/ 1546167 h 3046277"/>
              <a:gd name="connsiteX27" fmla="*/ 7055528 w 12136581"/>
              <a:gd name="connsiteY27" fmla="*/ 1500449 h 3046277"/>
              <a:gd name="connsiteX28" fmla="*/ 7055528 w 12136581"/>
              <a:gd name="connsiteY28" fmla="*/ 1500448 h 3046277"/>
              <a:gd name="connsiteX29" fmla="*/ 8641622 w 12136581"/>
              <a:gd name="connsiteY29" fmla="*/ 1500448 h 3046277"/>
              <a:gd name="connsiteX30" fmla="*/ 8641622 w 12136581"/>
              <a:gd name="connsiteY30" fmla="*/ 796000 h 3046277"/>
              <a:gd name="connsiteX31" fmla="*/ 8641622 w 12136581"/>
              <a:gd name="connsiteY31" fmla="*/ 750396 h 3046277"/>
              <a:gd name="connsiteX32" fmla="*/ 8641622 w 12136581"/>
              <a:gd name="connsiteY32" fmla="*/ 750281 h 3046277"/>
              <a:gd name="connsiteX33" fmla="*/ 10226538 w 12136581"/>
              <a:gd name="connsiteY33" fmla="*/ 750281 h 3046277"/>
              <a:gd name="connsiteX34" fmla="*/ 10226538 w 12136581"/>
              <a:gd name="connsiteY34" fmla="*/ 45834 h 3046277"/>
              <a:gd name="connsiteX35" fmla="*/ 10226538 w 12136581"/>
              <a:gd name="connsiteY35" fmla="*/ 114 h 3046277"/>
              <a:gd name="connsiteX0" fmla="*/ 10563422 w 12473465"/>
              <a:gd name="connsiteY0" fmla="*/ 0 h 3046277"/>
              <a:gd name="connsiteX1" fmla="*/ 12473465 w 12473465"/>
              <a:gd name="connsiteY1" fmla="*/ 0 h 3046277"/>
              <a:gd name="connsiteX2" fmla="*/ 12473465 w 12473465"/>
              <a:gd name="connsiteY2" fmla="*/ 45834 h 3046277"/>
              <a:gd name="connsiteX3" fmla="*/ 10609141 w 12473465"/>
              <a:gd name="connsiteY3" fmla="*/ 45834 h 3046277"/>
              <a:gd name="connsiteX4" fmla="*/ 10609141 w 12473465"/>
              <a:gd name="connsiteY4" fmla="*/ 750281 h 3046277"/>
              <a:gd name="connsiteX5" fmla="*/ 10610319 w 12473465"/>
              <a:gd name="connsiteY5" fmla="*/ 750281 h 3046277"/>
              <a:gd name="connsiteX6" fmla="*/ 10610319 w 12473465"/>
              <a:gd name="connsiteY6" fmla="*/ 796000 h 3046277"/>
              <a:gd name="connsiteX7" fmla="*/ 9024225 w 12473465"/>
              <a:gd name="connsiteY7" fmla="*/ 796000 h 3046277"/>
              <a:gd name="connsiteX8" fmla="*/ 9024225 w 12473465"/>
              <a:gd name="connsiteY8" fmla="*/ 1500448 h 3046277"/>
              <a:gd name="connsiteX9" fmla="*/ 9024225 w 12473465"/>
              <a:gd name="connsiteY9" fmla="*/ 1546167 h 3046277"/>
              <a:gd name="connsiteX10" fmla="*/ 8978506 w 12473465"/>
              <a:gd name="connsiteY10" fmla="*/ 1546167 h 3046277"/>
              <a:gd name="connsiteX11" fmla="*/ 7438131 w 12473465"/>
              <a:gd name="connsiteY11" fmla="*/ 1546167 h 3046277"/>
              <a:gd name="connsiteX12" fmla="*/ 7438131 w 12473465"/>
              <a:gd name="connsiteY12" fmla="*/ 2250503 h 3046277"/>
              <a:gd name="connsiteX13" fmla="*/ 7438131 w 12473465"/>
              <a:gd name="connsiteY13" fmla="*/ 2296220 h 3046277"/>
              <a:gd name="connsiteX14" fmla="*/ 7438131 w 12473465"/>
              <a:gd name="connsiteY14" fmla="*/ 2296222 h 3046277"/>
              <a:gd name="connsiteX15" fmla="*/ 5852037 w 12473465"/>
              <a:gd name="connsiteY15" fmla="*/ 2296222 h 3046277"/>
              <a:gd name="connsiteX16" fmla="*/ 5852037 w 12473465"/>
              <a:gd name="connsiteY16" fmla="*/ 3046276 h 3046277"/>
              <a:gd name="connsiteX17" fmla="*/ 5845503 w 12473465"/>
              <a:gd name="connsiteY17" fmla="*/ 3046276 h 3046277"/>
              <a:gd name="connsiteX18" fmla="*/ 5845503 w 12473465"/>
              <a:gd name="connsiteY18" fmla="*/ 3046277 h 3046277"/>
              <a:gd name="connsiteX19" fmla="*/ 0 w 12473465"/>
              <a:gd name="connsiteY19" fmla="*/ 3046277 h 3046277"/>
              <a:gd name="connsiteX20" fmla="*/ 336884 w 12473465"/>
              <a:gd name="connsiteY20" fmla="*/ 3000558 h 3046277"/>
              <a:gd name="connsiteX21" fmla="*/ 5806318 w 12473465"/>
              <a:gd name="connsiteY21" fmla="*/ 3000558 h 3046277"/>
              <a:gd name="connsiteX22" fmla="*/ 5806318 w 12473465"/>
              <a:gd name="connsiteY22" fmla="*/ 2296222 h 3046277"/>
              <a:gd name="connsiteX23" fmla="*/ 5806318 w 12473465"/>
              <a:gd name="connsiteY23" fmla="*/ 2250505 h 3046277"/>
              <a:gd name="connsiteX24" fmla="*/ 5806318 w 12473465"/>
              <a:gd name="connsiteY24" fmla="*/ 2250503 h 3046277"/>
              <a:gd name="connsiteX25" fmla="*/ 7392412 w 12473465"/>
              <a:gd name="connsiteY25" fmla="*/ 2250503 h 3046277"/>
              <a:gd name="connsiteX26" fmla="*/ 7392412 w 12473465"/>
              <a:gd name="connsiteY26" fmla="*/ 1546167 h 3046277"/>
              <a:gd name="connsiteX27" fmla="*/ 7392412 w 12473465"/>
              <a:gd name="connsiteY27" fmla="*/ 1500449 h 3046277"/>
              <a:gd name="connsiteX28" fmla="*/ 7392412 w 12473465"/>
              <a:gd name="connsiteY28" fmla="*/ 1500448 h 3046277"/>
              <a:gd name="connsiteX29" fmla="*/ 8978506 w 12473465"/>
              <a:gd name="connsiteY29" fmla="*/ 1500448 h 3046277"/>
              <a:gd name="connsiteX30" fmla="*/ 8978506 w 12473465"/>
              <a:gd name="connsiteY30" fmla="*/ 796000 h 3046277"/>
              <a:gd name="connsiteX31" fmla="*/ 8978506 w 12473465"/>
              <a:gd name="connsiteY31" fmla="*/ 750396 h 3046277"/>
              <a:gd name="connsiteX32" fmla="*/ 8978506 w 12473465"/>
              <a:gd name="connsiteY32" fmla="*/ 750281 h 3046277"/>
              <a:gd name="connsiteX33" fmla="*/ 10563422 w 12473465"/>
              <a:gd name="connsiteY33" fmla="*/ 750281 h 3046277"/>
              <a:gd name="connsiteX34" fmla="*/ 10563422 w 12473465"/>
              <a:gd name="connsiteY34" fmla="*/ 45834 h 3046277"/>
              <a:gd name="connsiteX35" fmla="*/ 10563422 w 12473465"/>
              <a:gd name="connsiteY35" fmla="*/ 114 h 3046277"/>
              <a:gd name="connsiteX36" fmla="*/ 10563422 w 12473465"/>
              <a:gd name="connsiteY36" fmla="*/ 0 h 3046277"/>
              <a:gd name="connsiteX0" fmla="*/ 10579465 w 12489508"/>
              <a:gd name="connsiteY0" fmla="*/ 0 h 3046277"/>
              <a:gd name="connsiteX1" fmla="*/ 12489508 w 12489508"/>
              <a:gd name="connsiteY1" fmla="*/ 0 h 3046277"/>
              <a:gd name="connsiteX2" fmla="*/ 12489508 w 12489508"/>
              <a:gd name="connsiteY2" fmla="*/ 45834 h 3046277"/>
              <a:gd name="connsiteX3" fmla="*/ 10625184 w 12489508"/>
              <a:gd name="connsiteY3" fmla="*/ 45834 h 3046277"/>
              <a:gd name="connsiteX4" fmla="*/ 10625184 w 12489508"/>
              <a:gd name="connsiteY4" fmla="*/ 750281 h 3046277"/>
              <a:gd name="connsiteX5" fmla="*/ 10626362 w 12489508"/>
              <a:gd name="connsiteY5" fmla="*/ 750281 h 3046277"/>
              <a:gd name="connsiteX6" fmla="*/ 10626362 w 12489508"/>
              <a:gd name="connsiteY6" fmla="*/ 796000 h 3046277"/>
              <a:gd name="connsiteX7" fmla="*/ 9040268 w 12489508"/>
              <a:gd name="connsiteY7" fmla="*/ 796000 h 3046277"/>
              <a:gd name="connsiteX8" fmla="*/ 9040268 w 12489508"/>
              <a:gd name="connsiteY8" fmla="*/ 1500448 h 3046277"/>
              <a:gd name="connsiteX9" fmla="*/ 9040268 w 12489508"/>
              <a:gd name="connsiteY9" fmla="*/ 1546167 h 3046277"/>
              <a:gd name="connsiteX10" fmla="*/ 8994549 w 12489508"/>
              <a:gd name="connsiteY10" fmla="*/ 1546167 h 3046277"/>
              <a:gd name="connsiteX11" fmla="*/ 7454174 w 12489508"/>
              <a:gd name="connsiteY11" fmla="*/ 1546167 h 3046277"/>
              <a:gd name="connsiteX12" fmla="*/ 7454174 w 12489508"/>
              <a:gd name="connsiteY12" fmla="*/ 2250503 h 3046277"/>
              <a:gd name="connsiteX13" fmla="*/ 7454174 w 12489508"/>
              <a:gd name="connsiteY13" fmla="*/ 2296220 h 3046277"/>
              <a:gd name="connsiteX14" fmla="*/ 7454174 w 12489508"/>
              <a:gd name="connsiteY14" fmla="*/ 2296222 h 3046277"/>
              <a:gd name="connsiteX15" fmla="*/ 5868080 w 12489508"/>
              <a:gd name="connsiteY15" fmla="*/ 2296222 h 3046277"/>
              <a:gd name="connsiteX16" fmla="*/ 5868080 w 12489508"/>
              <a:gd name="connsiteY16" fmla="*/ 3046276 h 3046277"/>
              <a:gd name="connsiteX17" fmla="*/ 5861546 w 12489508"/>
              <a:gd name="connsiteY17" fmla="*/ 3046276 h 3046277"/>
              <a:gd name="connsiteX18" fmla="*/ 5861546 w 12489508"/>
              <a:gd name="connsiteY18" fmla="*/ 3046277 h 3046277"/>
              <a:gd name="connsiteX19" fmla="*/ 16043 w 12489508"/>
              <a:gd name="connsiteY19" fmla="*/ 3046277 h 3046277"/>
              <a:gd name="connsiteX20" fmla="*/ 0 w 12489508"/>
              <a:gd name="connsiteY20" fmla="*/ 3005906 h 3046277"/>
              <a:gd name="connsiteX21" fmla="*/ 5822361 w 12489508"/>
              <a:gd name="connsiteY21" fmla="*/ 3000558 h 3046277"/>
              <a:gd name="connsiteX22" fmla="*/ 5822361 w 12489508"/>
              <a:gd name="connsiteY22" fmla="*/ 2296222 h 3046277"/>
              <a:gd name="connsiteX23" fmla="*/ 5822361 w 12489508"/>
              <a:gd name="connsiteY23" fmla="*/ 2250505 h 3046277"/>
              <a:gd name="connsiteX24" fmla="*/ 5822361 w 12489508"/>
              <a:gd name="connsiteY24" fmla="*/ 2250503 h 3046277"/>
              <a:gd name="connsiteX25" fmla="*/ 7408455 w 12489508"/>
              <a:gd name="connsiteY25" fmla="*/ 2250503 h 3046277"/>
              <a:gd name="connsiteX26" fmla="*/ 7408455 w 12489508"/>
              <a:gd name="connsiteY26" fmla="*/ 1546167 h 3046277"/>
              <a:gd name="connsiteX27" fmla="*/ 7408455 w 12489508"/>
              <a:gd name="connsiteY27" fmla="*/ 1500449 h 3046277"/>
              <a:gd name="connsiteX28" fmla="*/ 7408455 w 12489508"/>
              <a:gd name="connsiteY28" fmla="*/ 1500448 h 3046277"/>
              <a:gd name="connsiteX29" fmla="*/ 8994549 w 12489508"/>
              <a:gd name="connsiteY29" fmla="*/ 1500448 h 3046277"/>
              <a:gd name="connsiteX30" fmla="*/ 8994549 w 12489508"/>
              <a:gd name="connsiteY30" fmla="*/ 796000 h 3046277"/>
              <a:gd name="connsiteX31" fmla="*/ 8994549 w 12489508"/>
              <a:gd name="connsiteY31" fmla="*/ 750396 h 3046277"/>
              <a:gd name="connsiteX32" fmla="*/ 8994549 w 12489508"/>
              <a:gd name="connsiteY32" fmla="*/ 750281 h 3046277"/>
              <a:gd name="connsiteX33" fmla="*/ 10579465 w 12489508"/>
              <a:gd name="connsiteY33" fmla="*/ 750281 h 3046277"/>
              <a:gd name="connsiteX34" fmla="*/ 10579465 w 12489508"/>
              <a:gd name="connsiteY34" fmla="*/ 45834 h 3046277"/>
              <a:gd name="connsiteX35" fmla="*/ 10579465 w 12489508"/>
              <a:gd name="connsiteY35" fmla="*/ 114 h 3046277"/>
              <a:gd name="connsiteX36" fmla="*/ 10579465 w 12489508"/>
              <a:gd name="connsiteY36" fmla="*/ 0 h 304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489508" h="3046277">
                <a:moveTo>
                  <a:pt x="10579465" y="0"/>
                </a:moveTo>
                <a:lnTo>
                  <a:pt x="12489508" y="0"/>
                </a:lnTo>
                <a:lnTo>
                  <a:pt x="12489508" y="45834"/>
                </a:lnTo>
                <a:lnTo>
                  <a:pt x="10625184" y="45834"/>
                </a:lnTo>
                <a:lnTo>
                  <a:pt x="10625184" y="750281"/>
                </a:lnTo>
                <a:lnTo>
                  <a:pt x="10626362" y="750281"/>
                </a:lnTo>
                <a:lnTo>
                  <a:pt x="10626362" y="796000"/>
                </a:lnTo>
                <a:lnTo>
                  <a:pt x="9040268" y="796000"/>
                </a:lnTo>
                <a:lnTo>
                  <a:pt x="9040268" y="1500448"/>
                </a:lnTo>
                <a:lnTo>
                  <a:pt x="9040268" y="1546167"/>
                </a:lnTo>
                <a:lnTo>
                  <a:pt x="8994549" y="1546167"/>
                </a:lnTo>
                <a:lnTo>
                  <a:pt x="7454174" y="1546167"/>
                </a:lnTo>
                <a:lnTo>
                  <a:pt x="7454174" y="2250503"/>
                </a:lnTo>
                <a:lnTo>
                  <a:pt x="7454174" y="2296220"/>
                </a:lnTo>
                <a:lnTo>
                  <a:pt x="7454174" y="2296222"/>
                </a:lnTo>
                <a:lnTo>
                  <a:pt x="5868080" y="2296222"/>
                </a:lnTo>
                <a:lnTo>
                  <a:pt x="5868080" y="3046276"/>
                </a:lnTo>
                <a:lnTo>
                  <a:pt x="5861546" y="3046276"/>
                </a:lnTo>
                <a:lnTo>
                  <a:pt x="5861546" y="3046277"/>
                </a:lnTo>
                <a:lnTo>
                  <a:pt x="16043" y="3046277"/>
                </a:lnTo>
                <a:lnTo>
                  <a:pt x="0" y="3005906"/>
                </a:lnTo>
                <a:lnTo>
                  <a:pt x="5822361" y="3000558"/>
                </a:lnTo>
                <a:lnTo>
                  <a:pt x="5822361" y="2296222"/>
                </a:lnTo>
                <a:lnTo>
                  <a:pt x="5822361" y="2250505"/>
                </a:lnTo>
                <a:lnTo>
                  <a:pt x="5822361" y="2250503"/>
                </a:lnTo>
                <a:lnTo>
                  <a:pt x="7408455" y="2250503"/>
                </a:lnTo>
                <a:lnTo>
                  <a:pt x="7408455" y="1546167"/>
                </a:lnTo>
                <a:lnTo>
                  <a:pt x="7408455" y="1500449"/>
                </a:lnTo>
                <a:lnTo>
                  <a:pt x="7408455" y="1500448"/>
                </a:lnTo>
                <a:lnTo>
                  <a:pt x="8994549" y="1500448"/>
                </a:lnTo>
                <a:lnTo>
                  <a:pt x="8994549" y="796000"/>
                </a:lnTo>
                <a:lnTo>
                  <a:pt x="8994549" y="750396"/>
                </a:lnTo>
                <a:lnTo>
                  <a:pt x="8994549" y="750281"/>
                </a:lnTo>
                <a:lnTo>
                  <a:pt x="10579465" y="750281"/>
                </a:lnTo>
                <a:lnTo>
                  <a:pt x="10579465" y="45834"/>
                </a:lnTo>
                <a:lnTo>
                  <a:pt x="10579465" y="114"/>
                </a:lnTo>
                <a:lnTo>
                  <a:pt x="1057946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526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3 st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E95D9-96CE-9242-A365-037D80E5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630914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5CEAF5E-6773-B14F-901F-47B003A96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2D9FCA0-563E-2541-94BA-19855DD1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6"/>
            <a:ext cx="6309145" cy="1433239"/>
          </a:xfrm>
        </p:spPr>
        <p:txBody>
          <a:bodyPr numCol="1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E42F0F8-1F24-6640-8436-4BE916FC507D}"/>
              </a:ext>
            </a:extLst>
          </p:cNvPr>
          <p:cNvSpPr/>
          <p:nvPr/>
        </p:nvSpPr>
        <p:spPr>
          <a:xfrm>
            <a:off x="7507502" y="3247954"/>
            <a:ext cx="1174330" cy="1174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38">
            <a:extLst>
              <a:ext uri="{FF2B5EF4-FFF2-40B4-BE49-F238E27FC236}">
                <a16:creationId xmlns:a16="http://schemas.microsoft.com/office/drawing/2014/main" id="{A421DD32-AB60-E24E-B59C-B6268382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670" y="4765062"/>
            <a:ext cx="1174330" cy="1175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7" name="Oval 48">
            <a:extLst>
              <a:ext uri="{FF2B5EF4-FFF2-40B4-BE49-F238E27FC236}">
                <a16:creationId xmlns:a16="http://schemas.microsoft.com/office/drawing/2014/main" id="{C72CC79D-0DC5-5045-9B29-F75C38CF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4126" y="1768267"/>
            <a:ext cx="1165394" cy="1166671"/>
          </a:xfrm>
          <a:prstGeom prst="ellipse">
            <a:avLst/>
          </a:prstGeom>
          <a:solidFill>
            <a:srgbClr val="8C82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2" name="Frihandsfigur 31">
            <a:extLst>
              <a:ext uri="{FF2B5EF4-FFF2-40B4-BE49-F238E27FC236}">
                <a16:creationId xmlns:a16="http://schemas.microsoft.com/office/drawing/2014/main" id="{1E453648-7EA1-CF4A-8B5F-AB8BD91D11F5}"/>
              </a:ext>
            </a:extLst>
          </p:cNvPr>
          <p:cNvSpPr/>
          <p:nvPr/>
        </p:nvSpPr>
        <p:spPr>
          <a:xfrm rot="10800000">
            <a:off x="-119272" y="2926361"/>
            <a:ext cx="12413973" cy="3058513"/>
          </a:xfrm>
          <a:custGeom>
            <a:avLst/>
            <a:gdLst>
              <a:gd name="connsiteX0" fmla="*/ 2738146 w 12191998"/>
              <a:gd name="connsiteY0" fmla="*/ 3011722 h 3011722"/>
              <a:gd name="connsiteX1" fmla="*/ 0 w 12191998"/>
              <a:gd name="connsiteY1" fmla="*/ 3011722 h 3011722"/>
              <a:gd name="connsiteX2" fmla="*/ 0 w 12191998"/>
              <a:gd name="connsiteY2" fmla="*/ 2966003 h 3011722"/>
              <a:gd name="connsiteX3" fmla="*/ 2692103 w 12191998"/>
              <a:gd name="connsiteY3" fmla="*/ 2966003 h 3011722"/>
              <a:gd name="connsiteX4" fmla="*/ 2692103 w 12191998"/>
              <a:gd name="connsiteY4" fmla="*/ 1546475 h 3011722"/>
              <a:gd name="connsiteX5" fmla="*/ 2692103 w 12191998"/>
              <a:gd name="connsiteY5" fmla="*/ 1506540 h 3011722"/>
              <a:gd name="connsiteX6" fmla="*/ 2692103 w 12191998"/>
              <a:gd name="connsiteY6" fmla="*/ 1500754 h 3011722"/>
              <a:gd name="connsiteX7" fmla="*/ 5429994 w 12191998"/>
              <a:gd name="connsiteY7" fmla="*/ 1500754 h 3011722"/>
              <a:gd name="connsiteX8" fmla="*/ 5429994 w 12191998"/>
              <a:gd name="connsiteY8" fmla="*/ 45720 h 3011722"/>
              <a:gd name="connsiteX9" fmla="*/ 5429992 w 12191998"/>
              <a:gd name="connsiteY9" fmla="*/ 45720 h 3011722"/>
              <a:gd name="connsiteX10" fmla="*/ 5429992 w 12191998"/>
              <a:gd name="connsiteY10" fmla="*/ 0 h 3011722"/>
              <a:gd name="connsiteX11" fmla="*/ 12191998 w 12191998"/>
              <a:gd name="connsiteY11" fmla="*/ 0 h 3011722"/>
              <a:gd name="connsiteX12" fmla="*/ 12191998 w 12191998"/>
              <a:gd name="connsiteY12" fmla="*/ 45720 h 3011722"/>
              <a:gd name="connsiteX13" fmla="*/ 5476036 w 12191998"/>
              <a:gd name="connsiteY13" fmla="*/ 45720 h 3011722"/>
              <a:gd name="connsiteX14" fmla="*/ 5476036 w 12191998"/>
              <a:gd name="connsiteY14" fmla="*/ 1500754 h 3011722"/>
              <a:gd name="connsiteX15" fmla="*/ 5476037 w 12191998"/>
              <a:gd name="connsiteY15" fmla="*/ 1500754 h 3011722"/>
              <a:gd name="connsiteX16" fmla="*/ 5476037 w 12191998"/>
              <a:gd name="connsiteY16" fmla="*/ 1546475 h 3011722"/>
              <a:gd name="connsiteX17" fmla="*/ 2738145 w 12191998"/>
              <a:gd name="connsiteY17" fmla="*/ 1546475 h 3011722"/>
              <a:gd name="connsiteX18" fmla="*/ 2738145 w 12191998"/>
              <a:gd name="connsiteY18" fmla="*/ 2966003 h 3011722"/>
              <a:gd name="connsiteX19" fmla="*/ 2738146 w 12191998"/>
              <a:gd name="connsiteY19" fmla="*/ 2966003 h 301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3011722">
                <a:moveTo>
                  <a:pt x="2738146" y="3011722"/>
                </a:moveTo>
                <a:lnTo>
                  <a:pt x="0" y="3011722"/>
                </a:lnTo>
                <a:lnTo>
                  <a:pt x="0" y="2966003"/>
                </a:lnTo>
                <a:lnTo>
                  <a:pt x="2692103" y="2966003"/>
                </a:lnTo>
                <a:lnTo>
                  <a:pt x="2692103" y="1546475"/>
                </a:lnTo>
                <a:lnTo>
                  <a:pt x="2692103" y="1506540"/>
                </a:lnTo>
                <a:lnTo>
                  <a:pt x="2692103" y="1500754"/>
                </a:lnTo>
                <a:lnTo>
                  <a:pt x="5429994" y="1500754"/>
                </a:lnTo>
                <a:lnTo>
                  <a:pt x="5429994" y="45720"/>
                </a:lnTo>
                <a:lnTo>
                  <a:pt x="5429992" y="45720"/>
                </a:lnTo>
                <a:lnTo>
                  <a:pt x="5429992" y="0"/>
                </a:lnTo>
                <a:lnTo>
                  <a:pt x="12191998" y="0"/>
                </a:lnTo>
                <a:lnTo>
                  <a:pt x="12191998" y="45720"/>
                </a:lnTo>
                <a:lnTo>
                  <a:pt x="5476036" y="45720"/>
                </a:lnTo>
                <a:lnTo>
                  <a:pt x="5476036" y="1500754"/>
                </a:lnTo>
                <a:lnTo>
                  <a:pt x="5476037" y="1500754"/>
                </a:lnTo>
                <a:lnTo>
                  <a:pt x="5476037" y="1546475"/>
                </a:lnTo>
                <a:lnTo>
                  <a:pt x="2738145" y="1546475"/>
                </a:lnTo>
                <a:lnTo>
                  <a:pt x="2738145" y="2966003"/>
                </a:lnTo>
                <a:lnTo>
                  <a:pt x="2738146" y="29660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3639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kugg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08B19E6-24D5-E54B-AABA-80B3D44151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A594765-AACA-5D43-A6D9-2B899079A2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478" y="129685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accent4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78180856-6561-5B4E-9FE2-B8C70D9A5F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7478" y="180585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F340192B-6BE2-DE4B-B088-8CAF9D3F7D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7478" y="334917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accent2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F197DAA0-E617-1642-B901-A01E6B85BD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7478" y="385817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9426C764-9090-5549-B476-2850B44127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5299" y="168681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3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71CF7B05-FC00-394B-96ED-E2A9FA870D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45299" y="219580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9A2A876-70E1-6B45-A4FC-C96696F4E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5299" y="375945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699B9B9-B5DC-AE41-A373-1CB18BC306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5299" y="4268444"/>
            <a:ext cx="2820101" cy="1005115"/>
          </a:xfrm>
        </p:spPr>
        <p:txBody>
          <a:bodyPr anchor="t">
            <a:noAutofit/>
          </a:bodyPr>
          <a:lstStyle>
            <a:lvl1pPr algn="l">
              <a:defRPr lang="sv-SE" sz="1400" b="0" i="0" kern="1200" dirty="0">
                <a:solidFill>
                  <a:schemeClr val="tx1"/>
                </a:solidFill>
                <a:latin typeface="Pulp Display" pitchFamily="2" charset="77"/>
                <a:ea typeface="+mn-ea"/>
                <a:cs typeface="+mn-cs"/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sv-SE"/>
              <a:t>Klicka här för att ändra texten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0A906028-FB27-CD41-A81E-190363EFE4D2}"/>
              </a:ext>
            </a:extLst>
          </p:cNvPr>
          <p:cNvSpPr/>
          <p:nvPr/>
        </p:nvSpPr>
        <p:spPr>
          <a:xfrm rot="6329883">
            <a:off x="4073309" y="3283883"/>
            <a:ext cx="2186949" cy="2186945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FA8C8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1974AC3-914D-A040-8E63-D5D37F87B662}"/>
              </a:ext>
            </a:extLst>
          </p:cNvPr>
          <p:cNvSpPr/>
          <p:nvPr/>
        </p:nvSpPr>
        <p:spPr>
          <a:xfrm rot="6329883">
            <a:off x="5542617" y="1468097"/>
            <a:ext cx="2573895" cy="2573891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A096F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E30453A4-ED97-174E-98F8-B0CABD6D7F6A}"/>
              </a:ext>
            </a:extLst>
          </p:cNvPr>
          <p:cNvSpPr/>
          <p:nvPr/>
        </p:nvSpPr>
        <p:spPr>
          <a:xfrm rot="6329883">
            <a:off x="4069604" y="1489540"/>
            <a:ext cx="1669350" cy="1669347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3CB4A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515159ED-5500-E047-A3E8-3939D20D35C4}"/>
              </a:ext>
            </a:extLst>
          </p:cNvPr>
          <p:cNvSpPr/>
          <p:nvPr/>
        </p:nvSpPr>
        <p:spPr>
          <a:xfrm rot="6329883">
            <a:off x="6436444" y="3881657"/>
            <a:ext cx="1632601" cy="1632598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05232D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6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Agend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A50F8-9669-D14B-B902-B632E44A5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9"/>
            <a:ext cx="10945813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886F5B2-488A-254E-A262-BD163A8C2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ADCDE02F-C5CC-9743-A791-C033A214081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856388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08B19E6-24D5-E54B-AABA-80B3D44151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F340192B-6BE2-DE4B-B088-8CAF9D3F7D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7478" y="334917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accent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F197DAA0-E617-1642-B901-A01E6B85BD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7478" y="385817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9426C764-9090-5549-B476-2850B44127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5299" y="168681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2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71CF7B05-FC00-394B-96ED-E2A9FA870D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45299" y="219580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9A2A876-70E1-6B45-A4FC-C96696F4E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5299" y="375945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3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699B9B9-B5DC-AE41-A373-1CB18BC306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5299" y="426844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5" name="Svängd 14">
            <a:extLst>
              <a:ext uri="{FF2B5EF4-FFF2-40B4-BE49-F238E27FC236}">
                <a16:creationId xmlns:a16="http://schemas.microsoft.com/office/drawing/2014/main" id="{E68DCC4E-0157-284D-87AB-8D23FC81A832}"/>
              </a:ext>
            </a:extLst>
          </p:cNvPr>
          <p:cNvSpPr/>
          <p:nvPr/>
        </p:nvSpPr>
        <p:spPr>
          <a:xfrm rot="15300000" flipH="1">
            <a:off x="4609468" y="2491941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rgbClr val="05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16" name="Svängd 15">
            <a:extLst>
              <a:ext uri="{FF2B5EF4-FFF2-40B4-BE49-F238E27FC236}">
                <a16:creationId xmlns:a16="http://schemas.microsoft.com/office/drawing/2014/main" id="{BF7101CA-2E9C-154F-9820-C6E1C88B7895}"/>
              </a:ext>
            </a:extLst>
          </p:cNvPr>
          <p:cNvSpPr/>
          <p:nvPr/>
        </p:nvSpPr>
        <p:spPr>
          <a:xfrm rot="8316121" flipH="1">
            <a:off x="5810372" y="4496484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rgbClr val="05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19" name="Svängd 18">
            <a:extLst>
              <a:ext uri="{FF2B5EF4-FFF2-40B4-BE49-F238E27FC236}">
                <a16:creationId xmlns:a16="http://schemas.microsoft.com/office/drawing/2014/main" id="{41AD6459-6583-B146-999F-8E0D6678DD71}"/>
              </a:ext>
            </a:extLst>
          </p:cNvPr>
          <p:cNvSpPr/>
          <p:nvPr/>
        </p:nvSpPr>
        <p:spPr>
          <a:xfrm rot="1369831" flipH="1">
            <a:off x="6893994" y="2429427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rgbClr val="05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605B3433-EE8B-2241-8B27-334EEC7ED246}"/>
              </a:ext>
            </a:extLst>
          </p:cNvPr>
          <p:cNvSpPr/>
          <p:nvPr/>
        </p:nvSpPr>
        <p:spPr>
          <a:xfrm>
            <a:off x="5369536" y="1765088"/>
            <a:ext cx="1452927" cy="145292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6D6DFD02-6CE4-534D-B0E7-FF7E71C40CFC}"/>
              </a:ext>
            </a:extLst>
          </p:cNvPr>
          <p:cNvSpPr/>
          <p:nvPr/>
        </p:nvSpPr>
        <p:spPr>
          <a:xfrm>
            <a:off x="4476817" y="3221047"/>
            <a:ext cx="1452927" cy="145292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6344FE21-4F5A-8343-A817-F81EFB41F557}"/>
              </a:ext>
            </a:extLst>
          </p:cNvPr>
          <p:cNvSpPr/>
          <p:nvPr/>
        </p:nvSpPr>
        <p:spPr>
          <a:xfrm>
            <a:off x="6243903" y="3218015"/>
            <a:ext cx="1452927" cy="1452927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5441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5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E842ED7-A5ED-B542-B528-046B00EB5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F7927112-F4E9-0D49-95AA-3E5FB9571398}"/>
              </a:ext>
            </a:extLst>
          </p:cNvPr>
          <p:cNvSpPr/>
          <p:nvPr/>
        </p:nvSpPr>
        <p:spPr>
          <a:xfrm>
            <a:off x="5466607" y="1389414"/>
            <a:ext cx="1258784" cy="12587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9B2B891-3ADC-E34A-BA92-7B2112AA89CF}"/>
              </a:ext>
            </a:extLst>
          </p:cNvPr>
          <p:cNvSpPr/>
          <p:nvPr/>
        </p:nvSpPr>
        <p:spPr>
          <a:xfrm>
            <a:off x="3789217" y="2422566"/>
            <a:ext cx="1258784" cy="125878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442AEDF-261D-3D4E-A0AA-59EF6E66CD34}"/>
              </a:ext>
            </a:extLst>
          </p:cNvPr>
          <p:cNvSpPr/>
          <p:nvPr/>
        </p:nvSpPr>
        <p:spPr>
          <a:xfrm>
            <a:off x="4418609" y="4324430"/>
            <a:ext cx="1258784" cy="1258784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0A2A935-8EA5-AB43-964A-C4B7227F71F7}"/>
              </a:ext>
            </a:extLst>
          </p:cNvPr>
          <p:cNvSpPr/>
          <p:nvPr/>
        </p:nvSpPr>
        <p:spPr>
          <a:xfrm>
            <a:off x="6514609" y="4345122"/>
            <a:ext cx="1258784" cy="125878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4DFE1645-3BA7-314A-9024-A1AFB0275BF9}"/>
              </a:ext>
            </a:extLst>
          </p:cNvPr>
          <p:cNvSpPr/>
          <p:nvPr/>
        </p:nvSpPr>
        <p:spPr>
          <a:xfrm>
            <a:off x="7143998" y="2421320"/>
            <a:ext cx="1258784" cy="12587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0A4B9EDA-09A8-024F-8644-F3E6AE2795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800" y="2540000"/>
            <a:ext cx="2767113" cy="1013269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Affärsundersökning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CA15AEBA-0595-7C4F-B3EF-938FF01F36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1760" y="4447187"/>
            <a:ext cx="2767113" cy="1013269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Marknadsundersökning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152C6C82-8E01-4244-B62B-7367C2591A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0191" y="1005537"/>
            <a:ext cx="2767113" cy="1013269"/>
          </a:xfrm>
        </p:spPr>
        <p:txBody>
          <a:bodyPr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Affärsplan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3552BD2B-A134-5E41-B5C6-4D70F7AB0D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12087" y="2540000"/>
            <a:ext cx="2767113" cy="10132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Produktlansering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90318754-3320-624C-BD3A-3743BC644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3127" y="4447186"/>
            <a:ext cx="2767113" cy="10132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Vår produkt och tjänst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</p:spTree>
    <p:extLst>
      <p:ext uri="{BB962C8B-B14F-4D97-AF65-F5344CB8AC3E}">
        <p14:creationId xmlns:p14="http://schemas.microsoft.com/office/powerpoint/2010/main" val="3645744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Gantt-sc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0470784-A27F-AC4B-A954-AE6FF03E5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AB05C9-5721-3241-AAC2-9BAA82F20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821408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1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11035F7D-F665-5342-8FB3-A5D9AFBC5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143378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2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2948CA49-E643-FC41-9E0A-81F5A138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2016673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3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E9C394A1-1C61-8947-BAA6-58CF75398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612580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4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4E471DFC-880C-4549-84B5-E2E7A0CEA8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3195468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5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E30B7C74-896A-3A42-A907-595382B7F1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13" y="380784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6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99B0973C-6A28-3F45-AB2C-3A16FC4DF5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3" y="4420222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7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FBF4963-A761-9A47-BE90-F2F5DA7ED5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503240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8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D320BD9-387C-B849-B27C-46DF4BBB49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2561" y="5454398"/>
            <a:ext cx="455523" cy="288165"/>
          </a:xfrm>
        </p:spPr>
        <p:txBody>
          <a:bodyPr anchor="ctr">
            <a:normAutofit/>
          </a:bodyPr>
          <a:lstStyle>
            <a:lvl1pPr marL="0" indent="0" algn="l">
              <a:buNone/>
              <a:defRPr sz="1050"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V</a:t>
            </a:r>
          </a:p>
        </p:txBody>
      </p:sp>
      <p:sp>
        <p:nvSpPr>
          <p:cNvPr id="21" name="Platshållare för text 3">
            <a:extLst>
              <a:ext uri="{FF2B5EF4-FFF2-40B4-BE49-F238E27FC236}">
                <a16:creationId xmlns:a16="http://schemas.microsoft.com/office/drawing/2014/main" id="{4D684E2C-F5E4-B24D-8CDA-796D700DC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8294" y="5681126"/>
            <a:ext cx="455521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0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8ECC577F-0F10-524A-A837-900D27A8A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3471" y="5681018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52DC1456-113F-4D44-B8E1-0F0F28CD61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8650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10</a:t>
            </a:r>
          </a:p>
        </p:txBody>
      </p:sp>
      <p:sp>
        <p:nvSpPr>
          <p:cNvPr id="24" name="Platshållare för text 3">
            <a:extLst>
              <a:ext uri="{FF2B5EF4-FFF2-40B4-BE49-F238E27FC236}">
                <a16:creationId xmlns:a16="http://schemas.microsoft.com/office/drawing/2014/main" id="{B7A3F1EA-EF7D-634C-BD21-9DD1946C3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99993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15</a:t>
            </a:r>
          </a:p>
        </p:txBody>
      </p:sp>
      <p:sp>
        <p:nvSpPr>
          <p:cNvPr id="25" name="Platshållare för text 3">
            <a:extLst>
              <a:ext uri="{FF2B5EF4-FFF2-40B4-BE49-F238E27FC236}">
                <a16:creationId xmlns:a16="http://schemas.microsoft.com/office/drawing/2014/main" id="{EB2F32D5-CD17-6247-8BF8-2AD111CE04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9008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20</a:t>
            </a:r>
          </a:p>
        </p:txBody>
      </p:sp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90081932-4B06-3F4E-B876-4E43BBC52D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38023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25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1A212005-2927-9942-9251-CA368EB0EB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57038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30</a:t>
            </a:r>
          </a:p>
        </p:txBody>
      </p:sp>
      <p:sp>
        <p:nvSpPr>
          <p:cNvPr id="28" name="Platshållare för text 13">
            <a:extLst>
              <a:ext uri="{FF2B5EF4-FFF2-40B4-BE49-F238E27FC236}">
                <a16:creationId xmlns:a16="http://schemas.microsoft.com/office/drawing/2014/main" id="{0F745A8B-BD2A-0D47-87F5-A72E453368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6374" y="815734"/>
            <a:ext cx="1058863" cy="439150"/>
          </a:xfrm>
          <a:prstGeom prst="rect">
            <a:avLst/>
          </a:prstGeom>
          <a:solidFill>
            <a:srgbClr val="3CB4A0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189DE2A4-DBA2-274C-9047-565CB2C63F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6374" y="1437870"/>
            <a:ext cx="1058863" cy="439150"/>
          </a:xfrm>
          <a:prstGeom prst="rect">
            <a:avLst/>
          </a:prstGeom>
          <a:solidFill>
            <a:srgbClr val="55C8AF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19300F81-7EA1-DA48-9D6E-599710FDFD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6374" y="2012325"/>
            <a:ext cx="1058863" cy="439150"/>
          </a:xfrm>
          <a:prstGeom prst="rect">
            <a:avLst/>
          </a:prstGeom>
          <a:solidFill>
            <a:srgbClr val="FA8C8C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1" name="Platshållare för text 13">
            <a:extLst>
              <a:ext uri="{FF2B5EF4-FFF2-40B4-BE49-F238E27FC236}">
                <a16:creationId xmlns:a16="http://schemas.microsoft.com/office/drawing/2014/main" id="{4D549C24-24C9-7247-ACB6-5B5FFE2BA5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06374" y="2611424"/>
            <a:ext cx="1058863" cy="439150"/>
          </a:xfrm>
          <a:prstGeom prst="rect">
            <a:avLst/>
          </a:prstGeom>
          <a:solidFill>
            <a:srgbClr val="FAA0A0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079B0AFB-1DE9-FD40-B39A-9F81743C144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06374" y="3195469"/>
            <a:ext cx="1058863" cy="435700"/>
          </a:xfrm>
          <a:prstGeom prst="rect">
            <a:avLst/>
          </a:prstGeom>
          <a:solidFill>
            <a:srgbClr val="8C82E6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F033CEE3-9536-E041-AC79-8F3286B023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06374" y="3787424"/>
            <a:ext cx="1058863" cy="439150"/>
          </a:xfrm>
          <a:prstGeom prst="rect">
            <a:avLst/>
          </a:prstGeom>
          <a:solidFill>
            <a:srgbClr val="A096FA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4" name="Platshållare för text 13">
            <a:extLst>
              <a:ext uri="{FF2B5EF4-FFF2-40B4-BE49-F238E27FC236}">
                <a16:creationId xmlns:a16="http://schemas.microsoft.com/office/drawing/2014/main" id="{33AF0401-9479-454D-8C60-915444AB88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06374" y="4418070"/>
            <a:ext cx="1058863" cy="439150"/>
          </a:xfrm>
          <a:prstGeom prst="rect">
            <a:avLst/>
          </a:prstGeom>
          <a:solidFill>
            <a:srgbClr val="465A5A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CC2F6AE3-15F3-124A-8D7B-4F5E2A1245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06374" y="5031644"/>
            <a:ext cx="1058863" cy="424689"/>
          </a:xfrm>
          <a:prstGeom prst="rect">
            <a:avLst/>
          </a:prstGeom>
          <a:solidFill>
            <a:srgbClr val="6E8282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cxnSp>
        <p:nvCxnSpPr>
          <p:cNvPr id="37" name="Rak 36">
            <a:extLst>
              <a:ext uri="{FF2B5EF4-FFF2-40B4-BE49-F238E27FC236}">
                <a16:creationId xmlns:a16="http://schemas.microsoft.com/office/drawing/2014/main" id="{8908B211-669D-D648-9023-686C701E8C8B}"/>
              </a:ext>
            </a:extLst>
          </p:cNvPr>
          <p:cNvCxnSpPr>
            <a:cxnSpLocks/>
          </p:cNvCxnSpPr>
          <p:nvPr/>
        </p:nvCxnSpPr>
        <p:spPr>
          <a:xfrm flipV="1">
            <a:off x="2086055" y="749745"/>
            <a:ext cx="20319" cy="4865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37">
            <a:extLst>
              <a:ext uri="{FF2B5EF4-FFF2-40B4-BE49-F238E27FC236}">
                <a16:creationId xmlns:a16="http://schemas.microsoft.com/office/drawing/2014/main" id="{AF736889-1EAF-154F-9FBB-8DCC0F61DB41}"/>
              </a:ext>
            </a:extLst>
          </p:cNvPr>
          <p:cNvCxnSpPr>
            <a:cxnSpLocks/>
          </p:cNvCxnSpPr>
          <p:nvPr/>
        </p:nvCxnSpPr>
        <p:spPr>
          <a:xfrm flipV="1">
            <a:off x="3594344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79CDDF6C-3F9F-054A-836E-AF6A6770BD0D}"/>
              </a:ext>
            </a:extLst>
          </p:cNvPr>
          <p:cNvCxnSpPr>
            <a:cxnSpLocks/>
          </p:cNvCxnSpPr>
          <p:nvPr/>
        </p:nvCxnSpPr>
        <p:spPr>
          <a:xfrm flipV="1">
            <a:off x="5112060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39">
            <a:extLst>
              <a:ext uri="{FF2B5EF4-FFF2-40B4-BE49-F238E27FC236}">
                <a16:creationId xmlns:a16="http://schemas.microsoft.com/office/drawing/2014/main" id="{A57CE092-1F8B-F844-A09E-B62D832FC9DF}"/>
              </a:ext>
            </a:extLst>
          </p:cNvPr>
          <p:cNvCxnSpPr>
            <a:cxnSpLocks/>
          </p:cNvCxnSpPr>
          <p:nvPr/>
        </p:nvCxnSpPr>
        <p:spPr>
          <a:xfrm flipV="1">
            <a:off x="6610921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40">
            <a:extLst>
              <a:ext uri="{FF2B5EF4-FFF2-40B4-BE49-F238E27FC236}">
                <a16:creationId xmlns:a16="http://schemas.microsoft.com/office/drawing/2014/main" id="{E384E318-5A6D-7044-9147-F3C24AB90A15}"/>
              </a:ext>
            </a:extLst>
          </p:cNvPr>
          <p:cNvCxnSpPr>
            <a:cxnSpLocks/>
          </p:cNvCxnSpPr>
          <p:nvPr/>
        </p:nvCxnSpPr>
        <p:spPr>
          <a:xfrm flipV="1">
            <a:off x="8128637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41">
            <a:extLst>
              <a:ext uri="{FF2B5EF4-FFF2-40B4-BE49-F238E27FC236}">
                <a16:creationId xmlns:a16="http://schemas.microsoft.com/office/drawing/2014/main" id="{F145D03B-FD70-C347-A26C-FA7FA7484828}"/>
              </a:ext>
            </a:extLst>
          </p:cNvPr>
          <p:cNvCxnSpPr>
            <a:cxnSpLocks/>
          </p:cNvCxnSpPr>
          <p:nvPr/>
        </p:nvCxnSpPr>
        <p:spPr>
          <a:xfrm flipV="1">
            <a:off x="9655779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42">
            <a:extLst>
              <a:ext uri="{FF2B5EF4-FFF2-40B4-BE49-F238E27FC236}">
                <a16:creationId xmlns:a16="http://schemas.microsoft.com/office/drawing/2014/main" id="{70755A6A-326E-2E4A-AFD8-35801EE456F4}"/>
              </a:ext>
            </a:extLst>
          </p:cNvPr>
          <p:cNvCxnSpPr>
            <a:cxnSpLocks/>
          </p:cNvCxnSpPr>
          <p:nvPr/>
        </p:nvCxnSpPr>
        <p:spPr>
          <a:xfrm flipV="1">
            <a:off x="11182921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k 52">
            <a:extLst>
              <a:ext uri="{FF2B5EF4-FFF2-40B4-BE49-F238E27FC236}">
                <a16:creationId xmlns:a16="http://schemas.microsoft.com/office/drawing/2014/main" id="{0392C494-5F96-3D44-8D4D-ED388DE82850}"/>
              </a:ext>
            </a:extLst>
          </p:cNvPr>
          <p:cNvCxnSpPr>
            <a:cxnSpLocks/>
          </p:cNvCxnSpPr>
          <p:nvPr/>
        </p:nvCxnSpPr>
        <p:spPr>
          <a:xfrm>
            <a:off x="2086055" y="5615137"/>
            <a:ext cx="92355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A72CC856-E8FC-F941-A4FA-41C4E8D39E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400000">
            <a:off x="10025829" y="1321480"/>
            <a:ext cx="178902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7D9FA2F8-0755-734C-9F28-154E15472CE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8793128" y="3120407"/>
            <a:ext cx="3776758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75A616CB-5216-DE44-B9F5-C22162E0E4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9825054" y="1610751"/>
            <a:ext cx="75744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7" name="Platshållare för text 13">
            <a:extLst>
              <a:ext uri="{FF2B5EF4-FFF2-40B4-BE49-F238E27FC236}">
                <a16:creationId xmlns:a16="http://schemas.microsoft.com/office/drawing/2014/main" id="{4FA181E9-8589-5949-9E79-112D32C8C8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9613998" y="1910297"/>
            <a:ext cx="1356539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8" name="Platshållare för text 13">
            <a:extLst>
              <a:ext uri="{FF2B5EF4-FFF2-40B4-BE49-F238E27FC236}">
                <a16:creationId xmlns:a16="http://schemas.microsoft.com/office/drawing/2014/main" id="{8015F27B-C366-CF47-AAAE-2B1552E578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5400000">
            <a:off x="9410470" y="2202320"/>
            <a:ext cx="1940582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9" name="Platshållare för text 13">
            <a:extLst>
              <a:ext uri="{FF2B5EF4-FFF2-40B4-BE49-F238E27FC236}">
                <a16:creationId xmlns:a16="http://schemas.microsoft.com/office/drawing/2014/main" id="{A8466869-0332-5441-B9BE-16987719F2F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5400000">
            <a:off x="9215390" y="2498299"/>
            <a:ext cx="253254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50" name="Platshållare för text 13">
            <a:extLst>
              <a:ext uri="{FF2B5EF4-FFF2-40B4-BE49-F238E27FC236}">
                <a16:creationId xmlns:a16="http://schemas.microsoft.com/office/drawing/2014/main" id="{5275D55E-2634-C34F-BD72-EE5AE723EEA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5400000">
            <a:off x="9000966" y="2813620"/>
            <a:ext cx="3163186" cy="457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52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987B2267-CBA3-5B43-B8D5-CF83F25C77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19567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645080D-A7BD-6E48-AB3A-F46D02601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74BA47A-8DC7-BD48-B4AF-1B7674606A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12464" y="3193363"/>
            <a:ext cx="792162" cy="332921"/>
          </a:xfrm>
        </p:spPr>
        <p:txBody>
          <a:bodyPr anchor="ctr"/>
          <a:lstStyle>
            <a:lvl1pPr marL="0" indent="0" algn="r">
              <a:buNone/>
              <a:defRPr b="0" i="0">
                <a:latin typeface="Pulp Display" pitchFamily="2" charset="77"/>
              </a:defRPr>
            </a:lvl1pPr>
          </a:lstStyle>
          <a:p>
            <a:pPr lvl="0"/>
            <a:r>
              <a:rPr lang="sv-SE"/>
              <a:t>XX/XX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77D0BF82-7386-DE4C-A6B7-413B4D83001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28842" y="2187575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F65891C1-0442-5E40-A2DD-4A412E3FD0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67689" y="2187575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581DB600-08C8-F844-9F13-E8E63231371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80769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7">
            <a:extLst>
              <a:ext uri="{FF2B5EF4-FFF2-40B4-BE49-F238E27FC236}">
                <a16:creationId xmlns:a16="http://schemas.microsoft.com/office/drawing/2014/main" id="{B419B300-BB56-1145-A23B-275D537AFF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80165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24" name="Rak 23">
            <a:extLst>
              <a:ext uri="{FF2B5EF4-FFF2-40B4-BE49-F238E27FC236}">
                <a16:creationId xmlns:a16="http://schemas.microsoft.com/office/drawing/2014/main" id="{E58F94EE-B7E8-1C47-BF86-B69D3A68A335}"/>
              </a:ext>
            </a:extLst>
          </p:cNvPr>
          <p:cNvCxnSpPr>
            <a:cxnSpLocks/>
          </p:cNvCxnSpPr>
          <p:nvPr/>
        </p:nvCxnSpPr>
        <p:spPr>
          <a:xfrm>
            <a:off x="1319244" y="3396136"/>
            <a:ext cx="94913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>
            <a:extLst>
              <a:ext uri="{FF2B5EF4-FFF2-40B4-BE49-F238E27FC236}">
                <a16:creationId xmlns:a16="http://schemas.microsoft.com/office/drawing/2014/main" id="{4CF2B974-5F9D-1F47-8C6D-7876E7C4FE3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2534798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28">
            <a:extLst>
              <a:ext uri="{FF2B5EF4-FFF2-40B4-BE49-F238E27FC236}">
                <a16:creationId xmlns:a16="http://schemas.microsoft.com/office/drawing/2014/main" id="{E685FF13-7453-B04A-A33C-968ADCEC003D}"/>
              </a:ext>
            </a:extLst>
          </p:cNvPr>
          <p:cNvCxnSpPr>
            <a:cxnSpLocks/>
          </p:cNvCxnSpPr>
          <p:nvPr/>
        </p:nvCxnSpPr>
        <p:spPr>
          <a:xfrm flipV="1">
            <a:off x="4344073" y="2990593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>
            <a:extLst>
              <a:ext uri="{FF2B5EF4-FFF2-40B4-BE49-F238E27FC236}">
                <a16:creationId xmlns:a16="http://schemas.microsoft.com/office/drawing/2014/main" id="{44F87F93-296F-AD44-85FB-56263E3012E1}"/>
              </a:ext>
            </a:extLst>
          </p:cNvPr>
          <p:cNvCxnSpPr>
            <a:cxnSpLocks/>
          </p:cNvCxnSpPr>
          <p:nvPr/>
        </p:nvCxnSpPr>
        <p:spPr>
          <a:xfrm flipV="1">
            <a:off x="6096000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30">
            <a:extLst>
              <a:ext uri="{FF2B5EF4-FFF2-40B4-BE49-F238E27FC236}">
                <a16:creationId xmlns:a16="http://schemas.microsoft.com/office/drawing/2014/main" id="{DBF23279-D371-9649-9DD1-809877B9CC04}"/>
              </a:ext>
            </a:extLst>
          </p:cNvPr>
          <p:cNvCxnSpPr>
            <a:cxnSpLocks/>
          </p:cNvCxnSpPr>
          <p:nvPr/>
        </p:nvCxnSpPr>
        <p:spPr>
          <a:xfrm flipV="1">
            <a:off x="7882920" y="2990593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8037878B-6111-8747-9266-81A4B1995C37}"/>
              </a:ext>
            </a:extLst>
          </p:cNvPr>
          <p:cNvCxnSpPr>
            <a:cxnSpLocks/>
          </p:cNvCxnSpPr>
          <p:nvPr/>
        </p:nvCxnSpPr>
        <p:spPr>
          <a:xfrm flipV="1">
            <a:off x="9595396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text 5">
            <a:extLst>
              <a:ext uri="{FF2B5EF4-FFF2-40B4-BE49-F238E27FC236}">
                <a16:creationId xmlns:a16="http://schemas.microsoft.com/office/drawing/2014/main" id="{5C943519-43A9-584A-A643-ABECC6FC17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3193364"/>
            <a:ext cx="660430" cy="332921"/>
          </a:xfrm>
        </p:spPr>
        <p:txBody>
          <a:bodyPr anchor="ctr"/>
          <a:lstStyle>
            <a:lvl1pPr marL="0" indent="0" algn="l">
              <a:buNone/>
              <a:defRPr b="0" i="0">
                <a:latin typeface="Pulp Display" pitchFamily="2" charset="77"/>
              </a:defRPr>
            </a:lvl1pPr>
          </a:lstStyle>
          <a:p>
            <a:pPr lvl="0"/>
            <a:r>
              <a:rPr lang="sv-SE"/>
              <a:t>XX/XX</a:t>
            </a:r>
          </a:p>
        </p:txBody>
      </p:sp>
    </p:spTree>
    <p:extLst>
      <p:ext uri="{BB962C8B-B14F-4D97-AF65-F5344CB8AC3E}">
        <p14:creationId xmlns:p14="http://schemas.microsoft.com/office/powerpoint/2010/main" val="3394985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798A439-6DCC-F648-9A4F-1172218A9D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02EE1D6-D48E-E744-9446-037CB7594987}"/>
              </a:ext>
            </a:extLst>
          </p:cNvPr>
          <p:cNvSpPr/>
          <p:nvPr/>
        </p:nvSpPr>
        <p:spPr>
          <a:xfrm>
            <a:off x="624672" y="657225"/>
            <a:ext cx="2426556" cy="5327649"/>
          </a:xfrm>
          <a:prstGeom prst="rect">
            <a:avLst/>
          </a:prstGeom>
          <a:solidFill>
            <a:srgbClr val="F07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BF45D10-AFC7-B944-ADFC-78850C78240B}"/>
              </a:ext>
            </a:extLst>
          </p:cNvPr>
          <p:cNvSpPr/>
          <p:nvPr/>
        </p:nvSpPr>
        <p:spPr>
          <a:xfrm>
            <a:off x="3462563" y="657225"/>
            <a:ext cx="2437408" cy="5327649"/>
          </a:xfrm>
          <a:prstGeom prst="rect">
            <a:avLst/>
          </a:prstGeom>
          <a:solidFill>
            <a:srgbClr val="1EA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1B107D5-E587-0748-B351-A91FD6F38940}"/>
              </a:ext>
            </a:extLst>
          </p:cNvPr>
          <p:cNvSpPr/>
          <p:nvPr/>
        </p:nvSpPr>
        <p:spPr>
          <a:xfrm>
            <a:off x="6304344" y="657224"/>
            <a:ext cx="2433621" cy="5327650"/>
          </a:xfrm>
          <a:prstGeom prst="rect">
            <a:avLst/>
          </a:prstGeom>
          <a:solidFill>
            <a:srgbClr val="8C8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C106465F-03E6-8649-B036-99A46E7C008D}"/>
              </a:ext>
            </a:extLst>
          </p:cNvPr>
          <p:cNvSpPr/>
          <p:nvPr/>
        </p:nvSpPr>
        <p:spPr>
          <a:xfrm>
            <a:off x="9123138" y="657224"/>
            <a:ext cx="2444190" cy="5327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22DC7CF0-51E6-1841-9292-E1247A0DAC6E}"/>
              </a:ext>
            </a:extLst>
          </p:cNvPr>
          <p:cNvSpPr txBox="1"/>
          <p:nvPr/>
        </p:nvSpPr>
        <p:spPr>
          <a:xfrm>
            <a:off x="625246" y="657225"/>
            <a:ext cx="243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S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FB28DD74-533B-9C45-89C8-2BE29BFB196B}"/>
              </a:ext>
            </a:extLst>
          </p:cNvPr>
          <p:cNvSpPr txBox="1"/>
          <p:nvPr/>
        </p:nvSpPr>
        <p:spPr>
          <a:xfrm>
            <a:off x="3465593" y="657224"/>
            <a:ext cx="2441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W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1904F6B-F11F-2F49-8E91-E66C3EBA749C}"/>
              </a:ext>
            </a:extLst>
          </p:cNvPr>
          <p:cNvSpPr txBox="1"/>
          <p:nvPr/>
        </p:nvSpPr>
        <p:spPr>
          <a:xfrm>
            <a:off x="6309268" y="666474"/>
            <a:ext cx="2433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O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A2A41502-0522-1546-B8F2-8DA0DD8AC81A}"/>
              </a:ext>
            </a:extLst>
          </p:cNvPr>
          <p:cNvSpPr txBox="1"/>
          <p:nvPr/>
        </p:nvSpPr>
        <p:spPr>
          <a:xfrm>
            <a:off x="9126554" y="645051"/>
            <a:ext cx="2447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F0F0E1"/>
                </a:solidFill>
                <a:latin typeface="Pulp Display Bold" pitchFamily="2" charset="77"/>
              </a:rPr>
              <a:t>T</a:t>
            </a:r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C633B049-4B79-694A-920F-73FC954DDA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6500" y="1989913"/>
            <a:ext cx="2172749" cy="3866462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13EA10BA-C570-3D47-A705-08C15D55E0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7095" y="1980663"/>
            <a:ext cx="2158192" cy="3866463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6" name="Platshållare för text 8">
            <a:extLst>
              <a:ext uri="{FF2B5EF4-FFF2-40B4-BE49-F238E27FC236}">
                <a16:creationId xmlns:a16="http://schemas.microsoft.com/office/drawing/2014/main" id="{4658038E-AF1E-8247-A213-679A6CB370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56362" y="1980663"/>
            <a:ext cx="2139432" cy="3875711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7" name="Platshållare för text 8">
            <a:extLst>
              <a:ext uri="{FF2B5EF4-FFF2-40B4-BE49-F238E27FC236}">
                <a16:creationId xmlns:a16="http://schemas.microsoft.com/office/drawing/2014/main" id="{2385AC59-60D6-3245-9120-9F708234D2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70359" y="1980663"/>
            <a:ext cx="2159597" cy="3866463"/>
          </a:xfrm>
        </p:spPr>
        <p:txBody>
          <a:bodyPr lIns="0"/>
          <a:lstStyle>
            <a:lvl1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1pPr>
            <a:lvl2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2pPr>
            <a:lvl3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3pPr>
            <a:lvl4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4pPr>
            <a:lvl5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40684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orient="horz" pos="12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492D1BF-DEC6-2D4A-AD43-B7B6A5FE6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5D40DAF-421A-E943-A56C-F80CD9093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3B7D85EF-C2D1-D24D-AF47-7A796F3CE6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5563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CE07FFD7-5887-754A-9ED0-3383155B9F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1126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63F8F07-2CE7-4842-8E1B-024DA432E1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1813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2A433BDC-82E7-8742-9916-1DD4A5798D6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1176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AE90F0F7-5DBE-4445-82DD-17A9B8F64A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86738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948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4">
          <p15:clr>
            <a:srgbClr val="547EBF"/>
          </p15:clr>
        </p15:guide>
        <p15:guide id="2" pos="1277">
          <p15:clr>
            <a:srgbClr val="547EBF"/>
          </p15:clr>
        </p15:guide>
        <p15:guide id="3" pos="3840">
          <p15:clr>
            <a:srgbClr val="547EBF"/>
          </p15:clr>
        </p15:guide>
        <p15:guide id="4" pos="6403">
          <p15:clr>
            <a:srgbClr val="547EB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-Agend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A50F8-9669-D14B-B902-B632E44A5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9"/>
            <a:ext cx="5210174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886F5B2-488A-254E-A262-BD163A8C2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9027EA34-D7FE-BE4E-8ACB-EE8D74131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0476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-Agend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D6845AA-62EA-144D-931C-6239954A3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9"/>
            <a:ext cx="5210174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9934EAFC-9739-1149-B38A-AFB83D49A8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4">
            <a:extLst>
              <a:ext uri="{FF2B5EF4-FFF2-40B4-BE49-F238E27FC236}">
                <a16:creationId xmlns:a16="http://schemas.microsoft.com/office/drawing/2014/main" id="{02293DD7-1AB0-3443-876B-498F77CB821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6865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-Agend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 62">
            <a:extLst>
              <a:ext uri="{FF2B5EF4-FFF2-40B4-BE49-F238E27FC236}">
                <a16:creationId xmlns:a16="http://schemas.microsoft.com/office/drawing/2014/main" id="{BC2AE72C-D404-D344-B935-3C9D199EDB2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29BBA6D6-B6B6-2D4F-8744-8EF64027E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9"/>
            <a:ext cx="5210174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2DB9F861-2892-5748-9953-1D9B7589FF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46162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5EB8FA-C1C5-CF4B-95D3-533941BC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02874DFF-ED90-0B45-96B3-7A18163E33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115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Agend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bild 62">
            <a:extLst>
              <a:ext uri="{FF2B5EF4-FFF2-40B4-BE49-F238E27FC236}">
                <a16:creationId xmlns:a16="http://schemas.microsoft.com/office/drawing/2014/main" id="{DD88785B-2824-3549-8627-E2F51F52F00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7AC308D2-E9E0-C34A-9FBE-8C527E7C3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9"/>
            <a:ext cx="5210175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CE03D9EB-7E71-BD46-AB06-DB830DBB7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12535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5EB8FA-C1C5-CF4B-95D3-533941BC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D72D0E4E-38B2-B34A-88E8-387DEA7905D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5648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 62">
            <a:extLst>
              <a:ext uri="{FF2B5EF4-FFF2-40B4-BE49-F238E27FC236}">
                <a16:creationId xmlns:a16="http://schemas.microsoft.com/office/drawing/2014/main" id="{E99382B4-43FF-8046-AD7C-2BB5F662D34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51AAFFB-0443-BD40-8425-42D7F33A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527694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Avsnittb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376DE7-FE9D-2D4F-A5B1-2AC4A413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554" y="2766218"/>
            <a:ext cx="672489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61C6607-16C8-1544-BE45-53896ECDD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4845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Avsnittbytar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18C14973-E31C-3745-B4E0-C927D1DCEB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8376DE7-FE9D-2D4F-A5B1-2AC4A413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554" y="2766218"/>
            <a:ext cx="672489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61C6607-16C8-1544-BE45-53896ECDD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196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röd 1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10945812" cy="3736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49146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röd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10945812" cy="3736739"/>
          </a:xfrm>
        </p:spPr>
        <p:txBody>
          <a:bodyPr numCol="2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88871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röd+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8"/>
            <a:ext cx="5047504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5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5">
            <a:extLst>
              <a:ext uri="{FF2B5EF4-FFF2-40B4-BE49-F238E27FC236}">
                <a16:creationId xmlns:a16="http://schemas.microsoft.com/office/drawing/2014/main" id="{60D8E719-C14C-5C4E-8B1A-8820B61C4C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6113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röd+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090EB429-8C07-0642-A82E-D43CEDD187A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520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röd+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 62">
            <a:extLst>
              <a:ext uri="{FF2B5EF4-FFF2-40B4-BE49-F238E27FC236}">
                <a16:creationId xmlns:a16="http://schemas.microsoft.com/office/drawing/2014/main" id="{47D2D164-AEF5-C449-869A-A5B5EF63D88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BA4CA638-C911-D74B-9710-0D85B8C35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9239346-22ED-954D-8F18-6F814B2AB5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99186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Rubrik+bröd+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A07AB1A5-C194-B74F-B050-15FFE0C7517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276975" y="657225"/>
            <a:ext cx="5327650" cy="532765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6435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Rubrik+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5EB8FA-C1C5-CF4B-95D3-533941BC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1A2AF08D-A33F-A14B-8035-4D60A508D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93493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ige_Rubrik+bröd+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90E977-2697-4949-920C-7F5B224BB5F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6973" y="2248135"/>
            <a:ext cx="5327652" cy="3736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24458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-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85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5 st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E95D9-96CE-9242-A365-037D80E5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630914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5CEAF5E-6773-B14F-901F-47B003A96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2D9FCA0-563E-2541-94BA-19855DD1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6"/>
            <a:ext cx="6309145" cy="1433239"/>
          </a:xfrm>
        </p:spPr>
        <p:txBody>
          <a:bodyPr numCol="1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058233F-76E1-F348-ADB1-F4ECAB08CFF5}"/>
              </a:ext>
            </a:extLst>
          </p:cNvPr>
          <p:cNvSpPr/>
          <p:nvPr/>
        </p:nvSpPr>
        <p:spPr>
          <a:xfrm>
            <a:off x="9097498" y="2498297"/>
            <a:ext cx="1174330" cy="11743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E42F0F8-1F24-6640-8436-4BE916FC507D}"/>
              </a:ext>
            </a:extLst>
          </p:cNvPr>
          <p:cNvSpPr/>
          <p:nvPr/>
        </p:nvSpPr>
        <p:spPr>
          <a:xfrm>
            <a:off x="5902957" y="4009362"/>
            <a:ext cx="1174330" cy="1174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38">
            <a:extLst>
              <a:ext uri="{FF2B5EF4-FFF2-40B4-BE49-F238E27FC236}">
                <a16:creationId xmlns:a16="http://schemas.microsoft.com/office/drawing/2014/main" id="{A421DD32-AB60-E24E-B59C-B6268382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586" y="4754726"/>
            <a:ext cx="1174330" cy="1175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7" name="Oval 48">
            <a:extLst>
              <a:ext uri="{FF2B5EF4-FFF2-40B4-BE49-F238E27FC236}">
                <a16:creationId xmlns:a16="http://schemas.microsoft.com/office/drawing/2014/main" id="{C72CC79D-0DC5-5045-9B29-F75C38CF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432" y="3252988"/>
            <a:ext cx="1165394" cy="1166671"/>
          </a:xfrm>
          <a:prstGeom prst="ellipse">
            <a:avLst/>
          </a:prstGeom>
          <a:solidFill>
            <a:srgbClr val="8C82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8" name="Oval 58">
            <a:extLst>
              <a:ext uri="{FF2B5EF4-FFF2-40B4-BE49-F238E27FC236}">
                <a16:creationId xmlns:a16="http://schemas.microsoft.com/office/drawing/2014/main" id="{D3F35D43-DCC1-1546-ACC6-84E5E251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5744" y="1771159"/>
            <a:ext cx="1173053" cy="11666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3" name="Frihandsfigur 32">
            <a:extLst>
              <a:ext uri="{FF2B5EF4-FFF2-40B4-BE49-F238E27FC236}">
                <a16:creationId xmlns:a16="http://schemas.microsoft.com/office/drawing/2014/main" id="{AE3FDAE6-3DF1-9641-94DB-E415022437FE}"/>
              </a:ext>
            </a:extLst>
          </p:cNvPr>
          <p:cNvSpPr/>
          <p:nvPr/>
        </p:nvSpPr>
        <p:spPr>
          <a:xfrm>
            <a:off x="-130243" y="2931094"/>
            <a:ext cx="12489508" cy="3046277"/>
          </a:xfrm>
          <a:custGeom>
            <a:avLst/>
            <a:gdLst>
              <a:gd name="connsiteX0" fmla="*/ 10226538 w 12136581"/>
              <a:gd name="connsiteY0" fmla="*/ 0 h 3046277"/>
              <a:gd name="connsiteX1" fmla="*/ 12136581 w 12136581"/>
              <a:gd name="connsiteY1" fmla="*/ 0 h 3046277"/>
              <a:gd name="connsiteX2" fmla="*/ 12136581 w 12136581"/>
              <a:gd name="connsiteY2" fmla="*/ 45834 h 3046277"/>
              <a:gd name="connsiteX3" fmla="*/ 10272257 w 12136581"/>
              <a:gd name="connsiteY3" fmla="*/ 45834 h 3046277"/>
              <a:gd name="connsiteX4" fmla="*/ 10272257 w 12136581"/>
              <a:gd name="connsiteY4" fmla="*/ 750281 h 3046277"/>
              <a:gd name="connsiteX5" fmla="*/ 10273435 w 12136581"/>
              <a:gd name="connsiteY5" fmla="*/ 750281 h 3046277"/>
              <a:gd name="connsiteX6" fmla="*/ 10273435 w 12136581"/>
              <a:gd name="connsiteY6" fmla="*/ 796000 h 3046277"/>
              <a:gd name="connsiteX7" fmla="*/ 8687341 w 12136581"/>
              <a:gd name="connsiteY7" fmla="*/ 796000 h 3046277"/>
              <a:gd name="connsiteX8" fmla="*/ 8687341 w 12136581"/>
              <a:gd name="connsiteY8" fmla="*/ 1500448 h 3046277"/>
              <a:gd name="connsiteX9" fmla="*/ 8687341 w 12136581"/>
              <a:gd name="connsiteY9" fmla="*/ 1546167 h 3046277"/>
              <a:gd name="connsiteX10" fmla="*/ 8641622 w 12136581"/>
              <a:gd name="connsiteY10" fmla="*/ 1546167 h 3046277"/>
              <a:gd name="connsiteX11" fmla="*/ 7101247 w 12136581"/>
              <a:gd name="connsiteY11" fmla="*/ 1546167 h 3046277"/>
              <a:gd name="connsiteX12" fmla="*/ 7101247 w 12136581"/>
              <a:gd name="connsiteY12" fmla="*/ 2250503 h 3046277"/>
              <a:gd name="connsiteX13" fmla="*/ 7101247 w 12136581"/>
              <a:gd name="connsiteY13" fmla="*/ 2296220 h 3046277"/>
              <a:gd name="connsiteX14" fmla="*/ 7101247 w 12136581"/>
              <a:gd name="connsiteY14" fmla="*/ 2296222 h 3046277"/>
              <a:gd name="connsiteX15" fmla="*/ 5515153 w 12136581"/>
              <a:gd name="connsiteY15" fmla="*/ 2296222 h 3046277"/>
              <a:gd name="connsiteX16" fmla="*/ 5515153 w 12136581"/>
              <a:gd name="connsiteY16" fmla="*/ 3046276 h 3046277"/>
              <a:gd name="connsiteX17" fmla="*/ 5508619 w 12136581"/>
              <a:gd name="connsiteY17" fmla="*/ 3046276 h 3046277"/>
              <a:gd name="connsiteX18" fmla="*/ 5508619 w 12136581"/>
              <a:gd name="connsiteY18" fmla="*/ 3046277 h 3046277"/>
              <a:gd name="connsiteX19" fmla="*/ 0 w 12136581"/>
              <a:gd name="connsiteY19" fmla="*/ 3046277 h 3046277"/>
              <a:gd name="connsiteX20" fmla="*/ 0 w 12136581"/>
              <a:gd name="connsiteY20" fmla="*/ 3000558 h 3046277"/>
              <a:gd name="connsiteX21" fmla="*/ 5469434 w 12136581"/>
              <a:gd name="connsiteY21" fmla="*/ 3000558 h 3046277"/>
              <a:gd name="connsiteX22" fmla="*/ 5469434 w 12136581"/>
              <a:gd name="connsiteY22" fmla="*/ 2296222 h 3046277"/>
              <a:gd name="connsiteX23" fmla="*/ 5469434 w 12136581"/>
              <a:gd name="connsiteY23" fmla="*/ 2250505 h 3046277"/>
              <a:gd name="connsiteX24" fmla="*/ 5469434 w 12136581"/>
              <a:gd name="connsiteY24" fmla="*/ 2250503 h 3046277"/>
              <a:gd name="connsiteX25" fmla="*/ 7055528 w 12136581"/>
              <a:gd name="connsiteY25" fmla="*/ 2250503 h 3046277"/>
              <a:gd name="connsiteX26" fmla="*/ 7055528 w 12136581"/>
              <a:gd name="connsiteY26" fmla="*/ 1546167 h 3046277"/>
              <a:gd name="connsiteX27" fmla="*/ 7055528 w 12136581"/>
              <a:gd name="connsiteY27" fmla="*/ 1500449 h 3046277"/>
              <a:gd name="connsiteX28" fmla="*/ 7055528 w 12136581"/>
              <a:gd name="connsiteY28" fmla="*/ 1500448 h 3046277"/>
              <a:gd name="connsiteX29" fmla="*/ 8641622 w 12136581"/>
              <a:gd name="connsiteY29" fmla="*/ 1500448 h 3046277"/>
              <a:gd name="connsiteX30" fmla="*/ 8641622 w 12136581"/>
              <a:gd name="connsiteY30" fmla="*/ 796000 h 3046277"/>
              <a:gd name="connsiteX31" fmla="*/ 8641622 w 12136581"/>
              <a:gd name="connsiteY31" fmla="*/ 750396 h 3046277"/>
              <a:gd name="connsiteX32" fmla="*/ 8641622 w 12136581"/>
              <a:gd name="connsiteY32" fmla="*/ 750281 h 3046277"/>
              <a:gd name="connsiteX33" fmla="*/ 10226538 w 12136581"/>
              <a:gd name="connsiteY33" fmla="*/ 750281 h 3046277"/>
              <a:gd name="connsiteX34" fmla="*/ 10226538 w 12136581"/>
              <a:gd name="connsiteY34" fmla="*/ 45834 h 3046277"/>
              <a:gd name="connsiteX35" fmla="*/ 10226538 w 12136581"/>
              <a:gd name="connsiteY35" fmla="*/ 114 h 3046277"/>
              <a:gd name="connsiteX0" fmla="*/ 10563422 w 12473465"/>
              <a:gd name="connsiteY0" fmla="*/ 0 h 3046277"/>
              <a:gd name="connsiteX1" fmla="*/ 12473465 w 12473465"/>
              <a:gd name="connsiteY1" fmla="*/ 0 h 3046277"/>
              <a:gd name="connsiteX2" fmla="*/ 12473465 w 12473465"/>
              <a:gd name="connsiteY2" fmla="*/ 45834 h 3046277"/>
              <a:gd name="connsiteX3" fmla="*/ 10609141 w 12473465"/>
              <a:gd name="connsiteY3" fmla="*/ 45834 h 3046277"/>
              <a:gd name="connsiteX4" fmla="*/ 10609141 w 12473465"/>
              <a:gd name="connsiteY4" fmla="*/ 750281 h 3046277"/>
              <a:gd name="connsiteX5" fmla="*/ 10610319 w 12473465"/>
              <a:gd name="connsiteY5" fmla="*/ 750281 h 3046277"/>
              <a:gd name="connsiteX6" fmla="*/ 10610319 w 12473465"/>
              <a:gd name="connsiteY6" fmla="*/ 796000 h 3046277"/>
              <a:gd name="connsiteX7" fmla="*/ 9024225 w 12473465"/>
              <a:gd name="connsiteY7" fmla="*/ 796000 h 3046277"/>
              <a:gd name="connsiteX8" fmla="*/ 9024225 w 12473465"/>
              <a:gd name="connsiteY8" fmla="*/ 1500448 h 3046277"/>
              <a:gd name="connsiteX9" fmla="*/ 9024225 w 12473465"/>
              <a:gd name="connsiteY9" fmla="*/ 1546167 h 3046277"/>
              <a:gd name="connsiteX10" fmla="*/ 8978506 w 12473465"/>
              <a:gd name="connsiteY10" fmla="*/ 1546167 h 3046277"/>
              <a:gd name="connsiteX11" fmla="*/ 7438131 w 12473465"/>
              <a:gd name="connsiteY11" fmla="*/ 1546167 h 3046277"/>
              <a:gd name="connsiteX12" fmla="*/ 7438131 w 12473465"/>
              <a:gd name="connsiteY12" fmla="*/ 2250503 h 3046277"/>
              <a:gd name="connsiteX13" fmla="*/ 7438131 w 12473465"/>
              <a:gd name="connsiteY13" fmla="*/ 2296220 h 3046277"/>
              <a:gd name="connsiteX14" fmla="*/ 7438131 w 12473465"/>
              <a:gd name="connsiteY14" fmla="*/ 2296222 h 3046277"/>
              <a:gd name="connsiteX15" fmla="*/ 5852037 w 12473465"/>
              <a:gd name="connsiteY15" fmla="*/ 2296222 h 3046277"/>
              <a:gd name="connsiteX16" fmla="*/ 5852037 w 12473465"/>
              <a:gd name="connsiteY16" fmla="*/ 3046276 h 3046277"/>
              <a:gd name="connsiteX17" fmla="*/ 5845503 w 12473465"/>
              <a:gd name="connsiteY17" fmla="*/ 3046276 h 3046277"/>
              <a:gd name="connsiteX18" fmla="*/ 5845503 w 12473465"/>
              <a:gd name="connsiteY18" fmla="*/ 3046277 h 3046277"/>
              <a:gd name="connsiteX19" fmla="*/ 0 w 12473465"/>
              <a:gd name="connsiteY19" fmla="*/ 3046277 h 3046277"/>
              <a:gd name="connsiteX20" fmla="*/ 336884 w 12473465"/>
              <a:gd name="connsiteY20" fmla="*/ 3000558 h 3046277"/>
              <a:gd name="connsiteX21" fmla="*/ 5806318 w 12473465"/>
              <a:gd name="connsiteY21" fmla="*/ 3000558 h 3046277"/>
              <a:gd name="connsiteX22" fmla="*/ 5806318 w 12473465"/>
              <a:gd name="connsiteY22" fmla="*/ 2296222 h 3046277"/>
              <a:gd name="connsiteX23" fmla="*/ 5806318 w 12473465"/>
              <a:gd name="connsiteY23" fmla="*/ 2250505 h 3046277"/>
              <a:gd name="connsiteX24" fmla="*/ 5806318 w 12473465"/>
              <a:gd name="connsiteY24" fmla="*/ 2250503 h 3046277"/>
              <a:gd name="connsiteX25" fmla="*/ 7392412 w 12473465"/>
              <a:gd name="connsiteY25" fmla="*/ 2250503 h 3046277"/>
              <a:gd name="connsiteX26" fmla="*/ 7392412 w 12473465"/>
              <a:gd name="connsiteY26" fmla="*/ 1546167 h 3046277"/>
              <a:gd name="connsiteX27" fmla="*/ 7392412 w 12473465"/>
              <a:gd name="connsiteY27" fmla="*/ 1500449 h 3046277"/>
              <a:gd name="connsiteX28" fmla="*/ 7392412 w 12473465"/>
              <a:gd name="connsiteY28" fmla="*/ 1500448 h 3046277"/>
              <a:gd name="connsiteX29" fmla="*/ 8978506 w 12473465"/>
              <a:gd name="connsiteY29" fmla="*/ 1500448 h 3046277"/>
              <a:gd name="connsiteX30" fmla="*/ 8978506 w 12473465"/>
              <a:gd name="connsiteY30" fmla="*/ 796000 h 3046277"/>
              <a:gd name="connsiteX31" fmla="*/ 8978506 w 12473465"/>
              <a:gd name="connsiteY31" fmla="*/ 750396 h 3046277"/>
              <a:gd name="connsiteX32" fmla="*/ 8978506 w 12473465"/>
              <a:gd name="connsiteY32" fmla="*/ 750281 h 3046277"/>
              <a:gd name="connsiteX33" fmla="*/ 10563422 w 12473465"/>
              <a:gd name="connsiteY33" fmla="*/ 750281 h 3046277"/>
              <a:gd name="connsiteX34" fmla="*/ 10563422 w 12473465"/>
              <a:gd name="connsiteY34" fmla="*/ 45834 h 3046277"/>
              <a:gd name="connsiteX35" fmla="*/ 10563422 w 12473465"/>
              <a:gd name="connsiteY35" fmla="*/ 114 h 3046277"/>
              <a:gd name="connsiteX36" fmla="*/ 10563422 w 12473465"/>
              <a:gd name="connsiteY36" fmla="*/ 0 h 3046277"/>
              <a:gd name="connsiteX0" fmla="*/ 10579465 w 12489508"/>
              <a:gd name="connsiteY0" fmla="*/ 0 h 3046277"/>
              <a:gd name="connsiteX1" fmla="*/ 12489508 w 12489508"/>
              <a:gd name="connsiteY1" fmla="*/ 0 h 3046277"/>
              <a:gd name="connsiteX2" fmla="*/ 12489508 w 12489508"/>
              <a:gd name="connsiteY2" fmla="*/ 45834 h 3046277"/>
              <a:gd name="connsiteX3" fmla="*/ 10625184 w 12489508"/>
              <a:gd name="connsiteY3" fmla="*/ 45834 h 3046277"/>
              <a:gd name="connsiteX4" fmla="*/ 10625184 w 12489508"/>
              <a:gd name="connsiteY4" fmla="*/ 750281 h 3046277"/>
              <a:gd name="connsiteX5" fmla="*/ 10626362 w 12489508"/>
              <a:gd name="connsiteY5" fmla="*/ 750281 h 3046277"/>
              <a:gd name="connsiteX6" fmla="*/ 10626362 w 12489508"/>
              <a:gd name="connsiteY6" fmla="*/ 796000 h 3046277"/>
              <a:gd name="connsiteX7" fmla="*/ 9040268 w 12489508"/>
              <a:gd name="connsiteY7" fmla="*/ 796000 h 3046277"/>
              <a:gd name="connsiteX8" fmla="*/ 9040268 w 12489508"/>
              <a:gd name="connsiteY8" fmla="*/ 1500448 h 3046277"/>
              <a:gd name="connsiteX9" fmla="*/ 9040268 w 12489508"/>
              <a:gd name="connsiteY9" fmla="*/ 1546167 h 3046277"/>
              <a:gd name="connsiteX10" fmla="*/ 8994549 w 12489508"/>
              <a:gd name="connsiteY10" fmla="*/ 1546167 h 3046277"/>
              <a:gd name="connsiteX11" fmla="*/ 7454174 w 12489508"/>
              <a:gd name="connsiteY11" fmla="*/ 1546167 h 3046277"/>
              <a:gd name="connsiteX12" fmla="*/ 7454174 w 12489508"/>
              <a:gd name="connsiteY12" fmla="*/ 2250503 h 3046277"/>
              <a:gd name="connsiteX13" fmla="*/ 7454174 w 12489508"/>
              <a:gd name="connsiteY13" fmla="*/ 2296220 h 3046277"/>
              <a:gd name="connsiteX14" fmla="*/ 7454174 w 12489508"/>
              <a:gd name="connsiteY14" fmla="*/ 2296222 h 3046277"/>
              <a:gd name="connsiteX15" fmla="*/ 5868080 w 12489508"/>
              <a:gd name="connsiteY15" fmla="*/ 2296222 h 3046277"/>
              <a:gd name="connsiteX16" fmla="*/ 5868080 w 12489508"/>
              <a:gd name="connsiteY16" fmla="*/ 3046276 h 3046277"/>
              <a:gd name="connsiteX17" fmla="*/ 5861546 w 12489508"/>
              <a:gd name="connsiteY17" fmla="*/ 3046276 h 3046277"/>
              <a:gd name="connsiteX18" fmla="*/ 5861546 w 12489508"/>
              <a:gd name="connsiteY18" fmla="*/ 3046277 h 3046277"/>
              <a:gd name="connsiteX19" fmla="*/ 16043 w 12489508"/>
              <a:gd name="connsiteY19" fmla="*/ 3046277 h 3046277"/>
              <a:gd name="connsiteX20" fmla="*/ 0 w 12489508"/>
              <a:gd name="connsiteY20" fmla="*/ 3005906 h 3046277"/>
              <a:gd name="connsiteX21" fmla="*/ 5822361 w 12489508"/>
              <a:gd name="connsiteY21" fmla="*/ 3000558 h 3046277"/>
              <a:gd name="connsiteX22" fmla="*/ 5822361 w 12489508"/>
              <a:gd name="connsiteY22" fmla="*/ 2296222 h 3046277"/>
              <a:gd name="connsiteX23" fmla="*/ 5822361 w 12489508"/>
              <a:gd name="connsiteY23" fmla="*/ 2250505 h 3046277"/>
              <a:gd name="connsiteX24" fmla="*/ 5822361 w 12489508"/>
              <a:gd name="connsiteY24" fmla="*/ 2250503 h 3046277"/>
              <a:gd name="connsiteX25" fmla="*/ 7408455 w 12489508"/>
              <a:gd name="connsiteY25" fmla="*/ 2250503 h 3046277"/>
              <a:gd name="connsiteX26" fmla="*/ 7408455 w 12489508"/>
              <a:gd name="connsiteY26" fmla="*/ 1546167 h 3046277"/>
              <a:gd name="connsiteX27" fmla="*/ 7408455 w 12489508"/>
              <a:gd name="connsiteY27" fmla="*/ 1500449 h 3046277"/>
              <a:gd name="connsiteX28" fmla="*/ 7408455 w 12489508"/>
              <a:gd name="connsiteY28" fmla="*/ 1500448 h 3046277"/>
              <a:gd name="connsiteX29" fmla="*/ 8994549 w 12489508"/>
              <a:gd name="connsiteY29" fmla="*/ 1500448 h 3046277"/>
              <a:gd name="connsiteX30" fmla="*/ 8994549 w 12489508"/>
              <a:gd name="connsiteY30" fmla="*/ 796000 h 3046277"/>
              <a:gd name="connsiteX31" fmla="*/ 8994549 w 12489508"/>
              <a:gd name="connsiteY31" fmla="*/ 750396 h 3046277"/>
              <a:gd name="connsiteX32" fmla="*/ 8994549 w 12489508"/>
              <a:gd name="connsiteY32" fmla="*/ 750281 h 3046277"/>
              <a:gd name="connsiteX33" fmla="*/ 10579465 w 12489508"/>
              <a:gd name="connsiteY33" fmla="*/ 750281 h 3046277"/>
              <a:gd name="connsiteX34" fmla="*/ 10579465 w 12489508"/>
              <a:gd name="connsiteY34" fmla="*/ 45834 h 3046277"/>
              <a:gd name="connsiteX35" fmla="*/ 10579465 w 12489508"/>
              <a:gd name="connsiteY35" fmla="*/ 114 h 3046277"/>
              <a:gd name="connsiteX36" fmla="*/ 10579465 w 12489508"/>
              <a:gd name="connsiteY36" fmla="*/ 0 h 304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489508" h="3046277">
                <a:moveTo>
                  <a:pt x="10579465" y="0"/>
                </a:moveTo>
                <a:lnTo>
                  <a:pt x="12489508" y="0"/>
                </a:lnTo>
                <a:lnTo>
                  <a:pt x="12489508" y="45834"/>
                </a:lnTo>
                <a:lnTo>
                  <a:pt x="10625184" y="45834"/>
                </a:lnTo>
                <a:lnTo>
                  <a:pt x="10625184" y="750281"/>
                </a:lnTo>
                <a:lnTo>
                  <a:pt x="10626362" y="750281"/>
                </a:lnTo>
                <a:lnTo>
                  <a:pt x="10626362" y="796000"/>
                </a:lnTo>
                <a:lnTo>
                  <a:pt x="9040268" y="796000"/>
                </a:lnTo>
                <a:lnTo>
                  <a:pt x="9040268" y="1500448"/>
                </a:lnTo>
                <a:lnTo>
                  <a:pt x="9040268" y="1546167"/>
                </a:lnTo>
                <a:lnTo>
                  <a:pt x="8994549" y="1546167"/>
                </a:lnTo>
                <a:lnTo>
                  <a:pt x="7454174" y="1546167"/>
                </a:lnTo>
                <a:lnTo>
                  <a:pt x="7454174" y="2250503"/>
                </a:lnTo>
                <a:lnTo>
                  <a:pt x="7454174" y="2296220"/>
                </a:lnTo>
                <a:lnTo>
                  <a:pt x="7454174" y="2296222"/>
                </a:lnTo>
                <a:lnTo>
                  <a:pt x="5868080" y="2296222"/>
                </a:lnTo>
                <a:lnTo>
                  <a:pt x="5868080" y="3046276"/>
                </a:lnTo>
                <a:lnTo>
                  <a:pt x="5861546" y="3046276"/>
                </a:lnTo>
                <a:lnTo>
                  <a:pt x="5861546" y="3046277"/>
                </a:lnTo>
                <a:lnTo>
                  <a:pt x="16043" y="3046277"/>
                </a:lnTo>
                <a:lnTo>
                  <a:pt x="0" y="3005906"/>
                </a:lnTo>
                <a:lnTo>
                  <a:pt x="5822361" y="3000558"/>
                </a:lnTo>
                <a:lnTo>
                  <a:pt x="5822361" y="2296222"/>
                </a:lnTo>
                <a:lnTo>
                  <a:pt x="5822361" y="2250505"/>
                </a:lnTo>
                <a:lnTo>
                  <a:pt x="5822361" y="2250503"/>
                </a:lnTo>
                <a:lnTo>
                  <a:pt x="7408455" y="2250503"/>
                </a:lnTo>
                <a:lnTo>
                  <a:pt x="7408455" y="1546167"/>
                </a:lnTo>
                <a:lnTo>
                  <a:pt x="7408455" y="1500449"/>
                </a:lnTo>
                <a:lnTo>
                  <a:pt x="7408455" y="1500448"/>
                </a:lnTo>
                <a:lnTo>
                  <a:pt x="8994549" y="1500448"/>
                </a:lnTo>
                <a:lnTo>
                  <a:pt x="8994549" y="796000"/>
                </a:lnTo>
                <a:lnTo>
                  <a:pt x="8994549" y="750396"/>
                </a:lnTo>
                <a:lnTo>
                  <a:pt x="8994549" y="750281"/>
                </a:lnTo>
                <a:lnTo>
                  <a:pt x="10579465" y="750281"/>
                </a:lnTo>
                <a:lnTo>
                  <a:pt x="10579465" y="45834"/>
                </a:lnTo>
                <a:lnTo>
                  <a:pt x="10579465" y="114"/>
                </a:lnTo>
                <a:lnTo>
                  <a:pt x="1057946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9636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3 st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E95D9-96CE-9242-A365-037D80E5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630914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5CEAF5E-6773-B14F-901F-47B003A96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2D9FCA0-563E-2541-94BA-19855DD1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6"/>
            <a:ext cx="6309145" cy="1433239"/>
          </a:xfrm>
        </p:spPr>
        <p:txBody>
          <a:bodyPr vert="horz" lIns="0" tIns="45720" rIns="91440" bIns="45720" numCol="1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sv-SE"/>
              <a:t>Klicka här för att ändra format på bakgrundstexten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två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tre</a:t>
            </a:r>
          </a:p>
          <a:p>
            <a:pPr lvl="3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fyra</a:t>
            </a:r>
          </a:p>
          <a:p>
            <a:pPr lvl="4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fem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E42F0F8-1F24-6640-8436-4BE916FC507D}"/>
              </a:ext>
            </a:extLst>
          </p:cNvPr>
          <p:cNvSpPr/>
          <p:nvPr/>
        </p:nvSpPr>
        <p:spPr>
          <a:xfrm>
            <a:off x="7527380" y="3238015"/>
            <a:ext cx="1174330" cy="1174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38">
            <a:extLst>
              <a:ext uri="{FF2B5EF4-FFF2-40B4-BE49-F238E27FC236}">
                <a16:creationId xmlns:a16="http://schemas.microsoft.com/office/drawing/2014/main" id="{A421DD32-AB60-E24E-B59C-B6268382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670" y="4765062"/>
            <a:ext cx="1174330" cy="1175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7" name="Oval 48">
            <a:extLst>
              <a:ext uri="{FF2B5EF4-FFF2-40B4-BE49-F238E27FC236}">
                <a16:creationId xmlns:a16="http://schemas.microsoft.com/office/drawing/2014/main" id="{C72CC79D-0DC5-5045-9B29-F75C38CF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4126" y="1758328"/>
            <a:ext cx="1165394" cy="1166671"/>
          </a:xfrm>
          <a:prstGeom prst="ellipse">
            <a:avLst/>
          </a:prstGeom>
          <a:solidFill>
            <a:srgbClr val="8C82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2" name="Frihandsfigur 31">
            <a:extLst>
              <a:ext uri="{FF2B5EF4-FFF2-40B4-BE49-F238E27FC236}">
                <a16:creationId xmlns:a16="http://schemas.microsoft.com/office/drawing/2014/main" id="{1E453648-7EA1-CF4A-8B5F-AB8BD91D11F5}"/>
              </a:ext>
            </a:extLst>
          </p:cNvPr>
          <p:cNvSpPr/>
          <p:nvPr/>
        </p:nvSpPr>
        <p:spPr>
          <a:xfrm rot="10800000">
            <a:off x="-109331" y="2926361"/>
            <a:ext cx="12413973" cy="3058513"/>
          </a:xfrm>
          <a:custGeom>
            <a:avLst/>
            <a:gdLst>
              <a:gd name="connsiteX0" fmla="*/ 2738146 w 12191998"/>
              <a:gd name="connsiteY0" fmla="*/ 3011722 h 3011722"/>
              <a:gd name="connsiteX1" fmla="*/ 0 w 12191998"/>
              <a:gd name="connsiteY1" fmla="*/ 3011722 h 3011722"/>
              <a:gd name="connsiteX2" fmla="*/ 0 w 12191998"/>
              <a:gd name="connsiteY2" fmla="*/ 2966003 h 3011722"/>
              <a:gd name="connsiteX3" fmla="*/ 2692103 w 12191998"/>
              <a:gd name="connsiteY3" fmla="*/ 2966003 h 3011722"/>
              <a:gd name="connsiteX4" fmla="*/ 2692103 w 12191998"/>
              <a:gd name="connsiteY4" fmla="*/ 1546475 h 3011722"/>
              <a:gd name="connsiteX5" fmla="*/ 2692103 w 12191998"/>
              <a:gd name="connsiteY5" fmla="*/ 1506540 h 3011722"/>
              <a:gd name="connsiteX6" fmla="*/ 2692103 w 12191998"/>
              <a:gd name="connsiteY6" fmla="*/ 1500754 h 3011722"/>
              <a:gd name="connsiteX7" fmla="*/ 5429994 w 12191998"/>
              <a:gd name="connsiteY7" fmla="*/ 1500754 h 3011722"/>
              <a:gd name="connsiteX8" fmla="*/ 5429994 w 12191998"/>
              <a:gd name="connsiteY8" fmla="*/ 45720 h 3011722"/>
              <a:gd name="connsiteX9" fmla="*/ 5429992 w 12191998"/>
              <a:gd name="connsiteY9" fmla="*/ 45720 h 3011722"/>
              <a:gd name="connsiteX10" fmla="*/ 5429992 w 12191998"/>
              <a:gd name="connsiteY10" fmla="*/ 0 h 3011722"/>
              <a:gd name="connsiteX11" fmla="*/ 12191998 w 12191998"/>
              <a:gd name="connsiteY11" fmla="*/ 0 h 3011722"/>
              <a:gd name="connsiteX12" fmla="*/ 12191998 w 12191998"/>
              <a:gd name="connsiteY12" fmla="*/ 45720 h 3011722"/>
              <a:gd name="connsiteX13" fmla="*/ 5476036 w 12191998"/>
              <a:gd name="connsiteY13" fmla="*/ 45720 h 3011722"/>
              <a:gd name="connsiteX14" fmla="*/ 5476036 w 12191998"/>
              <a:gd name="connsiteY14" fmla="*/ 1500754 h 3011722"/>
              <a:gd name="connsiteX15" fmla="*/ 5476037 w 12191998"/>
              <a:gd name="connsiteY15" fmla="*/ 1500754 h 3011722"/>
              <a:gd name="connsiteX16" fmla="*/ 5476037 w 12191998"/>
              <a:gd name="connsiteY16" fmla="*/ 1546475 h 3011722"/>
              <a:gd name="connsiteX17" fmla="*/ 2738145 w 12191998"/>
              <a:gd name="connsiteY17" fmla="*/ 1546475 h 3011722"/>
              <a:gd name="connsiteX18" fmla="*/ 2738145 w 12191998"/>
              <a:gd name="connsiteY18" fmla="*/ 2966003 h 3011722"/>
              <a:gd name="connsiteX19" fmla="*/ 2738146 w 12191998"/>
              <a:gd name="connsiteY19" fmla="*/ 2966003 h 301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3011722">
                <a:moveTo>
                  <a:pt x="2738146" y="3011722"/>
                </a:moveTo>
                <a:lnTo>
                  <a:pt x="0" y="3011722"/>
                </a:lnTo>
                <a:lnTo>
                  <a:pt x="0" y="2966003"/>
                </a:lnTo>
                <a:lnTo>
                  <a:pt x="2692103" y="2966003"/>
                </a:lnTo>
                <a:lnTo>
                  <a:pt x="2692103" y="1546475"/>
                </a:lnTo>
                <a:lnTo>
                  <a:pt x="2692103" y="1506540"/>
                </a:lnTo>
                <a:lnTo>
                  <a:pt x="2692103" y="1500754"/>
                </a:lnTo>
                <a:lnTo>
                  <a:pt x="5429994" y="1500754"/>
                </a:lnTo>
                <a:lnTo>
                  <a:pt x="5429994" y="45720"/>
                </a:lnTo>
                <a:lnTo>
                  <a:pt x="5429992" y="45720"/>
                </a:lnTo>
                <a:lnTo>
                  <a:pt x="5429992" y="0"/>
                </a:lnTo>
                <a:lnTo>
                  <a:pt x="12191998" y="0"/>
                </a:lnTo>
                <a:lnTo>
                  <a:pt x="12191998" y="45720"/>
                </a:lnTo>
                <a:lnTo>
                  <a:pt x="5476036" y="45720"/>
                </a:lnTo>
                <a:lnTo>
                  <a:pt x="5476036" y="1500754"/>
                </a:lnTo>
                <a:lnTo>
                  <a:pt x="5476037" y="1500754"/>
                </a:lnTo>
                <a:lnTo>
                  <a:pt x="5476037" y="1546475"/>
                </a:lnTo>
                <a:lnTo>
                  <a:pt x="2738145" y="1546475"/>
                </a:lnTo>
                <a:lnTo>
                  <a:pt x="2738145" y="2966003"/>
                </a:lnTo>
                <a:lnTo>
                  <a:pt x="2738146" y="29660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34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kugg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08B19E6-24D5-E54B-AABA-80B3D44151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A594765-AACA-5D43-A6D9-2B899079A2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478" y="129685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78180856-6561-5B4E-9FE2-B8C70D9A5F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7478" y="180585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F340192B-6BE2-DE4B-B088-8CAF9D3F7D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7478" y="334917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F197DAA0-E617-1642-B901-A01E6B85BD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7478" y="385817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9426C764-9090-5549-B476-2850B44127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5299" y="168681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71CF7B05-FC00-394B-96ED-E2A9FA870D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45299" y="219580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9A2A876-70E1-6B45-A4FC-C96696F4E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5299" y="375945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699B9B9-B5DC-AE41-A373-1CB18BC306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5299" y="4268444"/>
            <a:ext cx="2820101" cy="1005115"/>
          </a:xfrm>
        </p:spPr>
        <p:txBody>
          <a:bodyPr anchor="t">
            <a:noAutofit/>
          </a:bodyPr>
          <a:lstStyle>
            <a:lvl1pPr algn="l">
              <a:defRPr lang="sv-SE" sz="1400" b="0" i="0" kern="1200" dirty="0">
                <a:solidFill>
                  <a:schemeClr val="tx1"/>
                </a:solidFill>
                <a:latin typeface="Pulp Display" pitchFamily="2" charset="77"/>
                <a:ea typeface="+mn-ea"/>
                <a:cs typeface="+mn-cs"/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sv-SE"/>
              <a:t>Klicka här för att ändra texten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0A906028-FB27-CD41-A81E-190363EFE4D2}"/>
              </a:ext>
            </a:extLst>
          </p:cNvPr>
          <p:cNvSpPr/>
          <p:nvPr/>
        </p:nvSpPr>
        <p:spPr>
          <a:xfrm rot="6329883">
            <a:off x="4073309" y="3283883"/>
            <a:ext cx="2186949" cy="2186945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FA8C8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1974AC3-914D-A040-8E63-D5D37F87B662}"/>
              </a:ext>
            </a:extLst>
          </p:cNvPr>
          <p:cNvSpPr/>
          <p:nvPr/>
        </p:nvSpPr>
        <p:spPr>
          <a:xfrm rot="6329883">
            <a:off x="5542617" y="1468097"/>
            <a:ext cx="2573895" cy="2573891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A096F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E30453A4-ED97-174E-98F8-B0CABD6D7F6A}"/>
              </a:ext>
            </a:extLst>
          </p:cNvPr>
          <p:cNvSpPr/>
          <p:nvPr/>
        </p:nvSpPr>
        <p:spPr>
          <a:xfrm rot="6329883">
            <a:off x="4069604" y="1489540"/>
            <a:ext cx="1669350" cy="1669347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3CB4A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515159ED-5500-E047-A3E8-3939D20D35C4}"/>
              </a:ext>
            </a:extLst>
          </p:cNvPr>
          <p:cNvSpPr/>
          <p:nvPr/>
        </p:nvSpPr>
        <p:spPr>
          <a:xfrm rot="6329883">
            <a:off x="6436444" y="3881657"/>
            <a:ext cx="1632601" cy="1632598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05232D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37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08B19E6-24D5-E54B-AABA-80B3D44151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F340192B-6BE2-DE4B-B088-8CAF9D3F7D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7478" y="3349179"/>
            <a:ext cx="2820101" cy="508992"/>
          </a:xfrm>
        </p:spPr>
        <p:txBody>
          <a:bodyPr>
            <a:no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F197DAA0-E617-1642-B901-A01E6B85BD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7478" y="385817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9426C764-9090-5549-B476-2850B44127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5299" y="1686813"/>
            <a:ext cx="2820101" cy="508992"/>
          </a:xfrm>
        </p:spPr>
        <p:txBody>
          <a:bodyPr>
            <a:noAutofit/>
          </a:bodyPr>
          <a:lstStyle>
            <a:lvl1pPr algn="l">
              <a:defRPr sz="16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71CF7B05-FC00-394B-96ED-E2A9FA870D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45299" y="219580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9A2A876-70E1-6B45-A4FC-C96696F4E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5299" y="3759453"/>
            <a:ext cx="2820101" cy="508992"/>
          </a:xfrm>
        </p:spPr>
        <p:txBody>
          <a:bodyPr>
            <a:noAutofit/>
          </a:bodyPr>
          <a:lstStyle>
            <a:lvl1pPr algn="l">
              <a:defRPr sz="16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699B9B9-B5DC-AE41-A373-1CB18BC306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5299" y="426844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5" name="Svängd 14">
            <a:extLst>
              <a:ext uri="{FF2B5EF4-FFF2-40B4-BE49-F238E27FC236}">
                <a16:creationId xmlns:a16="http://schemas.microsoft.com/office/drawing/2014/main" id="{E68DCC4E-0157-284D-87AB-8D23FC81A832}"/>
              </a:ext>
            </a:extLst>
          </p:cNvPr>
          <p:cNvSpPr/>
          <p:nvPr/>
        </p:nvSpPr>
        <p:spPr>
          <a:xfrm rot="15300000" flipH="1">
            <a:off x="4609468" y="2491941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16" name="Svängd 15">
            <a:extLst>
              <a:ext uri="{FF2B5EF4-FFF2-40B4-BE49-F238E27FC236}">
                <a16:creationId xmlns:a16="http://schemas.microsoft.com/office/drawing/2014/main" id="{BF7101CA-2E9C-154F-9820-C6E1C88B7895}"/>
              </a:ext>
            </a:extLst>
          </p:cNvPr>
          <p:cNvSpPr/>
          <p:nvPr/>
        </p:nvSpPr>
        <p:spPr>
          <a:xfrm rot="8316121" flipH="1">
            <a:off x="5810372" y="4496484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19" name="Svängd 18">
            <a:extLst>
              <a:ext uri="{FF2B5EF4-FFF2-40B4-BE49-F238E27FC236}">
                <a16:creationId xmlns:a16="http://schemas.microsoft.com/office/drawing/2014/main" id="{41AD6459-6583-B146-999F-8E0D6678DD71}"/>
              </a:ext>
            </a:extLst>
          </p:cNvPr>
          <p:cNvSpPr/>
          <p:nvPr/>
        </p:nvSpPr>
        <p:spPr>
          <a:xfrm rot="1369831" flipH="1">
            <a:off x="6893994" y="2429427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605B3433-EE8B-2241-8B27-334EEC7ED246}"/>
              </a:ext>
            </a:extLst>
          </p:cNvPr>
          <p:cNvSpPr/>
          <p:nvPr/>
        </p:nvSpPr>
        <p:spPr>
          <a:xfrm>
            <a:off x="5369536" y="1765088"/>
            <a:ext cx="1452927" cy="145292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6D6DFD02-6CE4-534D-B0E7-FF7E71C40CFC}"/>
              </a:ext>
            </a:extLst>
          </p:cNvPr>
          <p:cNvSpPr/>
          <p:nvPr/>
        </p:nvSpPr>
        <p:spPr>
          <a:xfrm>
            <a:off x="4476817" y="3221047"/>
            <a:ext cx="1452927" cy="145292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6344FE21-4F5A-8343-A817-F81EFB41F557}"/>
              </a:ext>
            </a:extLst>
          </p:cNvPr>
          <p:cNvSpPr/>
          <p:nvPr/>
        </p:nvSpPr>
        <p:spPr>
          <a:xfrm>
            <a:off x="6243903" y="3218015"/>
            <a:ext cx="1452927" cy="1452927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6569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5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E842ED7-A5ED-B542-B528-046B00EB5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F7927112-F4E9-0D49-95AA-3E5FB9571398}"/>
              </a:ext>
            </a:extLst>
          </p:cNvPr>
          <p:cNvSpPr/>
          <p:nvPr/>
        </p:nvSpPr>
        <p:spPr>
          <a:xfrm>
            <a:off x="5466607" y="1389414"/>
            <a:ext cx="1258784" cy="12587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9B2B891-3ADC-E34A-BA92-7B2112AA89CF}"/>
              </a:ext>
            </a:extLst>
          </p:cNvPr>
          <p:cNvSpPr/>
          <p:nvPr/>
        </p:nvSpPr>
        <p:spPr>
          <a:xfrm>
            <a:off x="3789217" y="2422566"/>
            <a:ext cx="1258784" cy="125878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442AEDF-261D-3D4E-A0AA-59EF6E66CD34}"/>
              </a:ext>
            </a:extLst>
          </p:cNvPr>
          <p:cNvSpPr/>
          <p:nvPr/>
        </p:nvSpPr>
        <p:spPr>
          <a:xfrm>
            <a:off x="4418609" y="4324430"/>
            <a:ext cx="1258784" cy="1258784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0A2A935-8EA5-AB43-964A-C4B7227F71F7}"/>
              </a:ext>
            </a:extLst>
          </p:cNvPr>
          <p:cNvSpPr/>
          <p:nvPr/>
        </p:nvSpPr>
        <p:spPr>
          <a:xfrm>
            <a:off x="6514609" y="4345122"/>
            <a:ext cx="1258784" cy="125878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4DFE1645-3BA7-314A-9024-A1AFB0275BF9}"/>
              </a:ext>
            </a:extLst>
          </p:cNvPr>
          <p:cNvSpPr/>
          <p:nvPr/>
        </p:nvSpPr>
        <p:spPr>
          <a:xfrm>
            <a:off x="7143998" y="2421320"/>
            <a:ext cx="1258784" cy="12587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0A4B9EDA-09A8-024F-8644-F3E6AE2795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800" y="2540000"/>
            <a:ext cx="2767113" cy="1013269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Affärsundersökning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CA15AEBA-0595-7C4F-B3EF-938FF01F36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1760" y="4447187"/>
            <a:ext cx="2767113" cy="1013269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Marknadsundersökning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152C6C82-8E01-4244-B62B-7367C2591A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0191" y="1005537"/>
            <a:ext cx="2767113" cy="1013269"/>
          </a:xfrm>
        </p:spPr>
        <p:txBody>
          <a:bodyPr vert="horz" lIns="0" tIns="45720" rIns="91440" bIns="45720" rtlCol="0" anchor="ctr">
            <a:noAutofit/>
          </a:bodyPr>
          <a:lstStyle>
            <a:lvl1pPr>
              <a:defRPr lang="sv-SE" dirty="0"/>
            </a:lvl1pPr>
          </a:lstStyle>
          <a:p>
            <a:pPr lvl="0" algn="r">
              <a:lnSpc>
                <a:spcPct val="100000"/>
              </a:lnSpc>
              <a:spcBef>
                <a:spcPts val="600"/>
              </a:spcBef>
            </a:pPr>
            <a:r>
              <a:rPr lang="sv-SE"/>
              <a:t>Affärsplan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3552BD2B-A134-5E41-B5C6-4D70F7AB0D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12087" y="2540000"/>
            <a:ext cx="2767113" cy="10132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Produktlansering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90318754-3320-624C-BD3A-3743BC644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3127" y="4447186"/>
            <a:ext cx="2767113" cy="10132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Vår produkt och tjänst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</p:spTree>
    <p:extLst>
      <p:ext uri="{BB962C8B-B14F-4D97-AF65-F5344CB8AC3E}">
        <p14:creationId xmlns:p14="http://schemas.microsoft.com/office/powerpoint/2010/main" val="4118208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-Gan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0470784-A27F-AC4B-A954-AE6FF03E5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AB05C9-5721-3241-AAC2-9BAA82F20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821408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1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11035F7D-F665-5342-8FB3-A5D9AFBC5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143378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2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2948CA49-E643-FC41-9E0A-81F5A138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2016673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3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E9C394A1-1C61-8947-BAA6-58CF75398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612580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4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4E471DFC-880C-4549-84B5-E2E7A0CEA8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3195468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5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E30B7C74-896A-3A42-A907-595382B7F1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13" y="380784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6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99B0973C-6A28-3F45-AB2C-3A16FC4DF5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3" y="4420222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7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FBF4963-A761-9A47-BE90-F2F5DA7ED5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503240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8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D320BD9-387C-B849-B27C-46DF4BBB49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2561" y="5454398"/>
            <a:ext cx="455523" cy="288165"/>
          </a:xfrm>
        </p:spPr>
        <p:txBody>
          <a:bodyPr anchor="ctr">
            <a:normAutofit/>
          </a:bodyPr>
          <a:lstStyle>
            <a:lvl1pPr marL="0" indent="0" algn="l">
              <a:buNone/>
              <a:defRPr sz="1050"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V</a:t>
            </a:r>
          </a:p>
        </p:txBody>
      </p:sp>
      <p:sp>
        <p:nvSpPr>
          <p:cNvPr id="21" name="Platshållare för text 3">
            <a:extLst>
              <a:ext uri="{FF2B5EF4-FFF2-40B4-BE49-F238E27FC236}">
                <a16:creationId xmlns:a16="http://schemas.microsoft.com/office/drawing/2014/main" id="{4D684E2C-F5E4-B24D-8CDA-796D700DC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8294" y="5681126"/>
            <a:ext cx="455521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0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8ECC577F-0F10-524A-A837-900D27A8A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3471" y="5681018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52DC1456-113F-4D44-B8E1-0F0F28CD61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8650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10</a:t>
            </a:r>
          </a:p>
        </p:txBody>
      </p:sp>
      <p:sp>
        <p:nvSpPr>
          <p:cNvPr id="24" name="Platshållare för text 3">
            <a:extLst>
              <a:ext uri="{FF2B5EF4-FFF2-40B4-BE49-F238E27FC236}">
                <a16:creationId xmlns:a16="http://schemas.microsoft.com/office/drawing/2014/main" id="{B7A3F1EA-EF7D-634C-BD21-9DD1946C3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99993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15</a:t>
            </a:r>
          </a:p>
        </p:txBody>
      </p:sp>
      <p:sp>
        <p:nvSpPr>
          <p:cNvPr id="25" name="Platshållare för text 3">
            <a:extLst>
              <a:ext uri="{FF2B5EF4-FFF2-40B4-BE49-F238E27FC236}">
                <a16:creationId xmlns:a16="http://schemas.microsoft.com/office/drawing/2014/main" id="{EB2F32D5-CD17-6247-8BF8-2AD111CE04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9008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20</a:t>
            </a:r>
          </a:p>
        </p:txBody>
      </p:sp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90081932-4B06-3F4E-B876-4E43BBC52D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38023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25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1A212005-2927-9942-9251-CA368EB0EB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57038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30</a:t>
            </a:r>
          </a:p>
        </p:txBody>
      </p:sp>
      <p:sp>
        <p:nvSpPr>
          <p:cNvPr id="28" name="Platshållare för text 13">
            <a:extLst>
              <a:ext uri="{FF2B5EF4-FFF2-40B4-BE49-F238E27FC236}">
                <a16:creationId xmlns:a16="http://schemas.microsoft.com/office/drawing/2014/main" id="{0F745A8B-BD2A-0D47-87F5-A72E453368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6374" y="815734"/>
            <a:ext cx="1058863" cy="439150"/>
          </a:xfrm>
          <a:prstGeom prst="rect">
            <a:avLst/>
          </a:prstGeom>
          <a:solidFill>
            <a:srgbClr val="3CB4A0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189DE2A4-DBA2-274C-9047-565CB2C63F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6374" y="1437870"/>
            <a:ext cx="1058863" cy="439150"/>
          </a:xfrm>
          <a:prstGeom prst="rect">
            <a:avLst/>
          </a:prstGeom>
          <a:solidFill>
            <a:srgbClr val="55C8AF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19300F81-7EA1-DA48-9D6E-599710FDFD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6374" y="2012325"/>
            <a:ext cx="1058863" cy="439150"/>
          </a:xfrm>
          <a:prstGeom prst="rect">
            <a:avLst/>
          </a:prstGeom>
          <a:solidFill>
            <a:srgbClr val="FA8C8C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1" name="Platshållare för text 13">
            <a:extLst>
              <a:ext uri="{FF2B5EF4-FFF2-40B4-BE49-F238E27FC236}">
                <a16:creationId xmlns:a16="http://schemas.microsoft.com/office/drawing/2014/main" id="{4D549C24-24C9-7247-ACB6-5B5FFE2BA5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06374" y="2611424"/>
            <a:ext cx="1058863" cy="439150"/>
          </a:xfrm>
          <a:prstGeom prst="rect">
            <a:avLst/>
          </a:prstGeom>
          <a:solidFill>
            <a:srgbClr val="FAA0A0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079B0AFB-1DE9-FD40-B39A-9F81743C144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06374" y="3195469"/>
            <a:ext cx="1058863" cy="435700"/>
          </a:xfrm>
          <a:prstGeom prst="rect">
            <a:avLst/>
          </a:prstGeom>
          <a:solidFill>
            <a:srgbClr val="8C82E6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F033CEE3-9536-E041-AC79-8F3286B023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06374" y="3787424"/>
            <a:ext cx="1058863" cy="439150"/>
          </a:xfrm>
          <a:prstGeom prst="rect">
            <a:avLst/>
          </a:prstGeom>
          <a:solidFill>
            <a:srgbClr val="A096FA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4" name="Platshållare för text 13">
            <a:extLst>
              <a:ext uri="{FF2B5EF4-FFF2-40B4-BE49-F238E27FC236}">
                <a16:creationId xmlns:a16="http://schemas.microsoft.com/office/drawing/2014/main" id="{33AF0401-9479-454D-8C60-915444AB88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06374" y="4418070"/>
            <a:ext cx="1058863" cy="439150"/>
          </a:xfrm>
          <a:prstGeom prst="rect">
            <a:avLst/>
          </a:prstGeom>
          <a:solidFill>
            <a:srgbClr val="465A5A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CC2F6AE3-15F3-124A-8D7B-4F5E2A1245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06374" y="5031644"/>
            <a:ext cx="1058863" cy="424689"/>
          </a:xfrm>
          <a:prstGeom prst="rect">
            <a:avLst/>
          </a:prstGeom>
          <a:solidFill>
            <a:srgbClr val="6E8282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cxnSp>
        <p:nvCxnSpPr>
          <p:cNvPr id="37" name="Rak 36">
            <a:extLst>
              <a:ext uri="{FF2B5EF4-FFF2-40B4-BE49-F238E27FC236}">
                <a16:creationId xmlns:a16="http://schemas.microsoft.com/office/drawing/2014/main" id="{8908B211-669D-D648-9023-686C701E8C8B}"/>
              </a:ext>
            </a:extLst>
          </p:cNvPr>
          <p:cNvCxnSpPr>
            <a:cxnSpLocks/>
          </p:cNvCxnSpPr>
          <p:nvPr/>
        </p:nvCxnSpPr>
        <p:spPr>
          <a:xfrm flipV="1">
            <a:off x="2086055" y="749745"/>
            <a:ext cx="20319" cy="4865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37">
            <a:extLst>
              <a:ext uri="{FF2B5EF4-FFF2-40B4-BE49-F238E27FC236}">
                <a16:creationId xmlns:a16="http://schemas.microsoft.com/office/drawing/2014/main" id="{AF736889-1EAF-154F-9FBB-8DCC0F61DB41}"/>
              </a:ext>
            </a:extLst>
          </p:cNvPr>
          <p:cNvCxnSpPr>
            <a:cxnSpLocks/>
          </p:cNvCxnSpPr>
          <p:nvPr/>
        </p:nvCxnSpPr>
        <p:spPr>
          <a:xfrm flipV="1">
            <a:off x="3594344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79CDDF6C-3F9F-054A-836E-AF6A6770BD0D}"/>
              </a:ext>
            </a:extLst>
          </p:cNvPr>
          <p:cNvCxnSpPr>
            <a:cxnSpLocks/>
          </p:cNvCxnSpPr>
          <p:nvPr/>
        </p:nvCxnSpPr>
        <p:spPr>
          <a:xfrm flipV="1">
            <a:off x="5112060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39">
            <a:extLst>
              <a:ext uri="{FF2B5EF4-FFF2-40B4-BE49-F238E27FC236}">
                <a16:creationId xmlns:a16="http://schemas.microsoft.com/office/drawing/2014/main" id="{A57CE092-1F8B-F844-A09E-B62D832FC9DF}"/>
              </a:ext>
            </a:extLst>
          </p:cNvPr>
          <p:cNvCxnSpPr>
            <a:cxnSpLocks/>
          </p:cNvCxnSpPr>
          <p:nvPr/>
        </p:nvCxnSpPr>
        <p:spPr>
          <a:xfrm flipV="1">
            <a:off x="6610921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40">
            <a:extLst>
              <a:ext uri="{FF2B5EF4-FFF2-40B4-BE49-F238E27FC236}">
                <a16:creationId xmlns:a16="http://schemas.microsoft.com/office/drawing/2014/main" id="{E384E318-5A6D-7044-9147-F3C24AB90A15}"/>
              </a:ext>
            </a:extLst>
          </p:cNvPr>
          <p:cNvCxnSpPr>
            <a:cxnSpLocks/>
          </p:cNvCxnSpPr>
          <p:nvPr/>
        </p:nvCxnSpPr>
        <p:spPr>
          <a:xfrm flipV="1">
            <a:off x="8128637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41">
            <a:extLst>
              <a:ext uri="{FF2B5EF4-FFF2-40B4-BE49-F238E27FC236}">
                <a16:creationId xmlns:a16="http://schemas.microsoft.com/office/drawing/2014/main" id="{F145D03B-FD70-C347-A26C-FA7FA7484828}"/>
              </a:ext>
            </a:extLst>
          </p:cNvPr>
          <p:cNvCxnSpPr>
            <a:cxnSpLocks/>
          </p:cNvCxnSpPr>
          <p:nvPr/>
        </p:nvCxnSpPr>
        <p:spPr>
          <a:xfrm flipV="1">
            <a:off x="9655779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42">
            <a:extLst>
              <a:ext uri="{FF2B5EF4-FFF2-40B4-BE49-F238E27FC236}">
                <a16:creationId xmlns:a16="http://schemas.microsoft.com/office/drawing/2014/main" id="{70755A6A-326E-2E4A-AFD8-35801EE456F4}"/>
              </a:ext>
            </a:extLst>
          </p:cNvPr>
          <p:cNvCxnSpPr>
            <a:cxnSpLocks/>
          </p:cNvCxnSpPr>
          <p:nvPr/>
        </p:nvCxnSpPr>
        <p:spPr>
          <a:xfrm flipV="1">
            <a:off x="11182921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k 52">
            <a:extLst>
              <a:ext uri="{FF2B5EF4-FFF2-40B4-BE49-F238E27FC236}">
                <a16:creationId xmlns:a16="http://schemas.microsoft.com/office/drawing/2014/main" id="{0392C494-5F96-3D44-8D4D-ED388DE82850}"/>
              </a:ext>
            </a:extLst>
          </p:cNvPr>
          <p:cNvCxnSpPr>
            <a:cxnSpLocks/>
          </p:cNvCxnSpPr>
          <p:nvPr/>
        </p:nvCxnSpPr>
        <p:spPr>
          <a:xfrm>
            <a:off x="2086055" y="5615137"/>
            <a:ext cx="92355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F5ABAC0C-C4F4-8241-9407-3B26B8EAD1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400000">
            <a:off x="10025829" y="1321480"/>
            <a:ext cx="178902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6CDCD638-A24B-8843-B3D5-774D5D5A39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8793128" y="3120407"/>
            <a:ext cx="3776758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7" name="Platshållare för text 13">
            <a:extLst>
              <a:ext uri="{FF2B5EF4-FFF2-40B4-BE49-F238E27FC236}">
                <a16:creationId xmlns:a16="http://schemas.microsoft.com/office/drawing/2014/main" id="{1A215ED6-64E5-3D4F-8AF3-92D7A2C58C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9825054" y="1610751"/>
            <a:ext cx="75744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8" name="Platshållare för text 13">
            <a:extLst>
              <a:ext uri="{FF2B5EF4-FFF2-40B4-BE49-F238E27FC236}">
                <a16:creationId xmlns:a16="http://schemas.microsoft.com/office/drawing/2014/main" id="{CAB798C7-A2CD-544C-8F73-F81E7370421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9613998" y="1910297"/>
            <a:ext cx="1356539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9" name="Platshållare för text 13">
            <a:extLst>
              <a:ext uri="{FF2B5EF4-FFF2-40B4-BE49-F238E27FC236}">
                <a16:creationId xmlns:a16="http://schemas.microsoft.com/office/drawing/2014/main" id="{5641ABED-13F4-E14E-9954-AD46440D60B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5400000">
            <a:off x="9410470" y="2202320"/>
            <a:ext cx="1940582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50" name="Platshållare för text 13">
            <a:extLst>
              <a:ext uri="{FF2B5EF4-FFF2-40B4-BE49-F238E27FC236}">
                <a16:creationId xmlns:a16="http://schemas.microsoft.com/office/drawing/2014/main" id="{CA6FC6C6-F266-D94F-A8C5-504A6F9FEA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5400000">
            <a:off x="9215390" y="2498299"/>
            <a:ext cx="253254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64313584-BF6C-D04C-A92E-7742B9CF8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5400000">
            <a:off x="9000966" y="2813620"/>
            <a:ext cx="3163186" cy="457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296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987B2267-CBA3-5B43-B8D5-CF83F25C77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19567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645080D-A7BD-6E48-AB3A-F46D02601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74BA47A-8DC7-BD48-B4AF-1B7674606A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10627" y="3190281"/>
            <a:ext cx="793998" cy="332921"/>
          </a:xfrm>
        </p:spPr>
        <p:txBody>
          <a:bodyPr anchor="ctr"/>
          <a:lstStyle>
            <a:lvl1pPr marL="0" indent="0" algn="r">
              <a:buNone/>
              <a:defRPr b="0" i="0">
                <a:latin typeface="Pulp Display" pitchFamily="2" charset="77"/>
              </a:defRPr>
            </a:lvl1pPr>
          </a:lstStyle>
          <a:p>
            <a:pPr lvl="0"/>
            <a:r>
              <a:rPr lang="sv-SE"/>
              <a:t>XX/XX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77D0BF82-7386-DE4C-A6B7-413B4D83001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28842" y="2187575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F65891C1-0442-5E40-A2DD-4A412E3FD0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67689" y="2187575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581DB600-08C8-F844-9F13-E8E63231371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80769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7">
            <a:extLst>
              <a:ext uri="{FF2B5EF4-FFF2-40B4-BE49-F238E27FC236}">
                <a16:creationId xmlns:a16="http://schemas.microsoft.com/office/drawing/2014/main" id="{B419B300-BB56-1145-A23B-275D537AFF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80165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24" name="Rak 23">
            <a:extLst>
              <a:ext uri="{FF2B5EF4-FFF2-40B4-BE49-F238E27FC236}">
                <a16:creationId xmlns:a16="http://schemas.microsoft.com/office/drawing/2014/main" id="{E58F94EE-B7E8-1C47-BF86-B69D3A68A335}"/>
              </a:ext>
            </a:extLst>
          </p:cNvPr>
          <p:cNvCxnSpPr>
            <a:cxnSpLocks/>
          </p:cNvCxnSpPr>
          <p:nvPr/>
        </p:nvCxnSpPr>
        <p:spPr>
          <a:xfrm>
            <a:off x="1319242" y="3396136"/>
            <a:ext cx="94913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>
            <a:extLst>
              <a:ext uri="{FF2B5EF4-FFF2-40B4-BE49-F238E27FC236}">
                <a16:creationId xmlns:a16="http://schemas.microsoft.com/office/drawing/2014/main" id="{4CF2B974-5F9D-1F47-8C6D-7876E7C4FE3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2534798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28">
            <a:extLst>
              <a:ext uri="{FF2B5EF4-FFF2-40B4-BE49-F238E27FC236}">
                <a16:creationId xmlns:a16="http://schemas.microsoft.com/office/drawing/2014/main" id="{E685FF13-7453-B04A-A33C-968ADCEC003D}"/>
              </a:ext>
            </a:extLst>
          </p:cNvPr>
          <p:cNvCxnSpPr>
            <a:cxnSpLocks/>
          </p:cNvCxnSpPr>
          <p:nvPr/>
        </p:nvCxnSpPr>
        <p:spPr>
          <a:xfrm flipV="1">
            <a:off x="4344073" y="2990593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>
            <a:extLst>
              <a:ext uri="{FF2B5EF4-FFF2-40B4-BE49-F238E27FC236}">
                <a16:creationId xmlns:a16="http://schemas.microsoft.com/office/drawing/2014/main" id="{44F87F93-296F-AD44-85FB-56263E3012E1}"/>
              </a:ext>
            </a:extLst>
          </p:cNvPr>
          <p:cNvCxnSpPr>
            <a:cxnSpLocks/>
          </p:cNvCxnSpPr>
          <p:nvPr/>
        </p:nvCxnSpPr>
        <p:spPr>
          <a:xfrm flipV="1">
            <a:off x="6096000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30">
            <a:extLst>
              <a:ext uri="{FF2B5EF4-FFF2-40B4-BE49-F238E27FC236}">
                <a16:creationId xmlns:a16="http://schemas.microsoft.com/office/drawing/2014/main" id="{DBF23279-D371-9649-9DD1-809877B9CC04}"/>
              </a:ext>
            </a:extLst>
          </p:cNvPr>
          <p:cNvCxnSpPr>
            <a:cxnSpLocks/>
          </p:cNvCxnSpPr>
          <p:nvPr/>
        </p:nvCxnSpPr>
        <p:spPr>
          <a:xfrm flipV="1">
            <a:off x="7882920" y="2990593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8037878B-6111-8747-9266-81A4B1995C37}"/>
              </a:ext>
            </a:extLst>
          </p:cNvPr>
          <p:cNvCxnSpPr>
            <a:cxnSpLocks/>
          </p:cNvCxnSpPr>
          <p:nvPr/>
        </p:nvCxnSpPr>
        <p:spPr>
          <a:xfrm flipV="1">
            <a:off x="9595396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CA015696-C9A2-C446-87C3-D34E6ABE88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3193579"/>
            <a:ext cx="660429" cy="332921"/>
          </a:xfrm>
        </p:spPr>
        <p:txBody>
          <a:bodyPr anchor="ctr"/>
          <a:lstStyle>
            <a:lvl1pPr marL="0" indent="0" algn="l">
              <a:buNone/>
              <a:defRPr b="0" i="0">
                <a:latin typeface="Pulp Display" pitchFamily="2" charset="77"/>
              </a:defRPr>
            </a:lvl1pPr>
          </a:lstStyle>
          <a:p>
            <a:pPr lvl="0"/>
            <a:r>
              <a:rPr lang="sv-SE"/>
              <a:t>XX/XX</a:t>
            </a:r>
          </a:p>
        </p:txBody>
      </p:sp>
    </p:spTree>
    <p:extLst>
      <p:ext uri="{BB962C8B-B14F-4D97-AF65-F5344CB8AC3E}">
        <p14:creationId xmlns:p14="http://schemas.microsoft.com/office/powerpoint/2010/main" val="2690955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798A439-6DCC-F648-9A4F-1172218A9D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9531E6F5-B94B-B046-943E-6D35AF4ED22E}"/>
              </a:ext>
            </a:extLst>
          </p:cNvPr>
          <p:cNvSpPr/>
          <p:nvPr/>
        </p:nvSpPr>
        <p:spPr>
          <a:xfrm>
            <a:off x="622277" y="657225"/>
            <a:ext cx="2426556" cy="5327649"/>
          </a:xfrm>
          <a:prstGeom prst="rect">
            <a:avLst/>
          </a:prstGeom>
          <a:solidFill>
            <a:srgbClr val="F07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E4632C8C-7724-C94E-9E13-710D1A46AAF8}"/>
              </a:ext>
            </a:extLst>
          </p:cNvPr>
          <p:cNvSpPr/>
          <p:nvPr/>
        </p:nvSpPr>
        <p:spPr>
          <a:xfrm>
            <a:off x="3455099" y="657225"/>
            <a:ext cx="2437408" cy="5327649"/>
          </a:xfrm>
          <a:prstGeom prst="rect">
            <a:avLst/>
          </a:prstGeom>
          <a:solidFill>
            <a:srgbClr val="1EA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21228FFF-2549-CC4E-B4EB-5EAAEB0532E5}"/>
              </a:ext>
            </a:extLst>
          </p:cNvPr>
          <p:cNvSpPr/>
          <p:nvPr/>
        </p:nvSpPr>
        <p:spPr>
          <a:xfrm>
            <a:off x="6298774" y="657224"/>
            <a:ext cx="2433621" cy="5327650"/>
          </a:xfrm>
          <a:prstGeom prst="rect">
            <a:avLst/>
          </a:prstGeom>
          <a:solidFill>
            <a:srgbClr val="8C8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F9718511-E55F-004E-81C0-3DEAAA5B4795}"/>
              </a:ext>
            </a:extLst>
          </p:cNvPr>
          <p:cNvSpPr/>
          <p:nvPr/>
        </p:nvSpPr>
        <p:spPr>
          <a:xfrm>
            <a:off x="9125533" y="657224"/>
            <a:ext cx="2444190" cy="5327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56" name="textruta 55">
            <a:extLst>
              <a:ext uri="{FF2B5EF4-FFF2-40B4-BE49-F238E27FC236}">
                <a16:creationId xmlns:a16="http://schemas.microsoft.com/office/drawing/2014/main" id="{0033F16C-5D91-FE4F-A425-EEF42FC66644}"/>
              </a:ext>
            </a:extLst>
          </p:cNvPr>
          <p:cNvSpPr txBox="1"/>
          <p:nvPr/>
        </p:nvSpPr>
        <p:spPr>
          <a:xfrm>
            <a:off x="609117" y="657225"/>
            <a:ext cx="243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S</a:t>
            </a: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E820E47E-CC0F-CC49-B408-DBE570461962}"/>
              </a:ext>
            </a:extLst>
          </p:cNvPr>
          <p:cNvSpPr txBox="1"/>
          <p:nvPr/>
        </p:nvSpPr>
        <p:spPr>
          <a:xfrm>
            <a:off x="3450639" y="657224"/>
            <a:ext cx="2441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W</a:t>
            </a:r>
          </a:p>
        </p:txBody>
      </p:sp>
      <p:sp>
        <p:nvSpPr>
          <p:cNvPr id="58" name="textruta 57">
            <a:extLst>
              <a:ext uri="{FF2B5EF4-FFF2-40B4-BE49-F238E27FC236}">
                <a16:creationId xmlns:a16="http://schemas.microsoft.com/office/drawing/2014/main" id="{8DCD7A1B-C9AE-A840-99C0-2A3DFC784C45}"/>
              </a:ext>
            </a:extLst>
          </p:cNvPr>
          <p:cNvSpPr txBox="1"/>
          <p:nvPr/>
        </p:nvSpPr>
        <p:spPr>
          <a:xfrm>
            <a:off x="6294314" y="666474"/>
            <a:ext cx="2433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O</a:t>
            </a: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1912451F-C61D-294A-AB7A-A6516273F2DD}"/>
              </a:ext>
            </a:extLst>
          </p:cNvPr>
          <p:cNvSpPr txBox="1"/>
          <p:nvPr/>
        </p:nvSpPr>
        <p:spPr>
          <a:xfrm>
            <a:off x="9118057" y="645051"/>
            <a:ext cx="2447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F0F0E1"/>
                </a:solidFill>
                <a:latin typeface="Pulp Display Bold" pitchFamily="2" charset="77"/>
              </a:rPr>
              <a:t>T</a:t>
            </a:r>
          </a:p>
        </p:txBody>
      </p:sp>
      <p:sp>
        <p:nvSpPr>
          <p:cNvPr id="60" name="Platshållare för text 8">
            <a:extLst>
              <a:ext uri="{FF2B5EF4-FFF2-40B4-BE49-F238E27FC236}">
                <a16:creationId xmlns:a16="http://schemas.microsoft.com/office/drawing/2014/main" id="{AA29232B-3A02-9747-AB24-7F09B1EF96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869" y="1989913"/>
            <a:ext cx="2172749" cy="3866462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1" name="Platshållare för text 8">
            <a:extLst>
              <a:ext uri="{FF2B5EF4-FFF2-40B4-BE49-F238E27FC236}">
                <a16:creationId xmlns:a16="http://schemas.microsoft.com/office/drawing/2014/main" id="{8F62368B-A4B7-F246-AF66-FC55FFC399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90248" y="1980663"/>
            <a:ext cx="2158192" cy="3866463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2" name="Platshållare för text 8">
            <a:extLst>
              <a:ext uri="{FF2B5EF4-FFF2-40B4-BE49-F238E27FC236}">
                <a16:creationId xmlns:a16="http://schemas.microsoft.com/office/drawing/2014/main" id="{06844DDA-E2FC-D64F-9B65-8B33BF3F89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41531" y="1980663"/>
            <a:ext cx="2139432" cy="3875711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3" name="Platshållare för text 8">
            <a:extLst>
              <a:ext uri="{FF2B5EF4-FFF2-40B4-BE49-F238E27FC236}">
                <a16:creationId xmlns:a16="http://schemas.microsoft.com/office/drawing/2014/main" id="{413162E0-012A-514C-83F8-67C56A2840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58695" y="1980663"/>
            <a:ext cx="2159597" cy="3866463"/>
          </a:xfrm>
        </p:spPr>
        <p:txBody>
          <a:bodyPr lIns="0"/>
          <a:lstStyle>
            <a:lvl1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1pPr>
            <a:lvl2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2pPr>
            <a:lvl3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3pPr>
            <a:lvl4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4pPr>
            <a:lvl5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6148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orient="horz" pos="123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Rubrik+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5EB8FA-C1C5-CF4B-95D3-533941BC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0AAEFADE-EE18-2F4D-A494-051775CEE36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186616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_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492D1BF-DEC6-2D4A-AD43-B7B6A5FE6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5D40DAF-421A-E943-A56C-F80CD9093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3B7D85EF-C2D1-D24D-AF47-7A796F3CE6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5563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CE07FFD7-5887-754A-9ED0-3383155B9F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1126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63F8F07-2CE7-4842-8E1B-024DA432E1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1813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2A433BDC-82E7-8742-9916-1DD4A5798D6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1176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AE90F0F7-5DBE-4445-82DD-17A9B8F64A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86738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5836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4">
          <p15:clr>
            <a:srgbClr val="5ACBF0"/>
          </p15:clr>
        </p15:guide>
        <p15:guide id="2" pos="1277">
          <p15:clr>
            <a:srgbClr val="5ACBF0"/>
          </p15:clr>
        </p15:guide>
        <p15:guide id="3" pos="3840">
          <p15:clr>
            <a:srgbClr val="5ACBF0"/>
          </p15:clr>
        </p15:guide>
        <p15:guide id="4" pos="6403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Agend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A50F8-9669-D14B-B902-B632E44A5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9"/>
            <a:ext cx="5210174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886F5B2-488A-254E-A262-BD163A8C2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233D346A-4194-0A43-8B5D-71249EB86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746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Agend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A50F8-9669-D14B-B902-B632E44A5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9"/>
            <a:ext cx="5210174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886F5B2-488A-254E-A262-BD163A8C2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8C561B78-0CB3-6644-8E72-A7B2246E9B5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454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Agend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125E41-99C2-394C-B2CC-20B72BC8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bild 62">
            <a:extLst>
              <a:ext uri="{FF2B5EF4-FFF2-40B4-BE49-F238E27FC236}">
                <a16:creationId xmlns:a16="http://schemas.microsoft.com/office/drawing/2014/main" id="{27D25651-7EBC-3544-BC5C-FB2F98E2BBF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B215FA20-F8D9-744B-8805-3F9EA88E1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56869"/>
            <a:ext cx="5210174" cy="727922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1024699E-B9D0-B34C-8E22-5A798DDF98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2" y="1597025"/>
            <a:ext cx="5210175" cy="4387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53062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5EB8FA-C1C5-CF4B-95D3-533941BC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2F20911-D874-2945-95A1-7B2CCAABC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0305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5EB8FA-C1C5-CF4B-95D3-533941BC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633179A1-83FF-6746-90C7-5D7F800C1A7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2106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 62">
            <a:extLst>
              <a:ext uri="{FF2B5EF4-FFF2-40B4-BE49-F238E27FC236}">
                <a16:creationId xmlns:a16="http://schemas.microsoft.com/office/drawing/2014/main" id="{F2D80061-1EAA-AD44-9160-B89A2F2F433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96E79653-6BE5-7147-9924-56DD9FE1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61783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Avsnittsb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376DE7-FE9D-2D4F-A5B1-2AC4A413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554" y="2766218"/>
            <a:ext cx="672489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61C6607-16C8-1544-BE45-53896ECDD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752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Avsnittsbytar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18C14973-E31C-3745-B4E0-C927D1DCEB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8376DE7-FE9D-2D4F-A5B1-2AC4A413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554" y="2766218"/>
            <a:ext cx="672489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61C6607-16C8-1544-BE45-53896ECDD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1707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röd 1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10945812" cy="3736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932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Rubrik+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3A03A44-E9B2-314F-9EF0-24F1220F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 62">
            <a:extLst>
              <a:ext uri="{FF2B5EF4-FFF2-40B4-BE49-F238E27FC236}">
                <a16:creationId xmlns:a16="http://schemas.microsoft.com/office/drawing/2014/main" id="{7AE20EBF-90A3-2B43-B0D1-F7C23BBF5A9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6ECAF36-A1E2-ED4B-BFB7-424459CB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334244"/>
            <a:ext cx="4562251" cy="1973614"/>
          </a:xfrm>
        </p:spPr>
        <p:txBody>
          <a:bodyPr anchor="ctr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07900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röd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10945812" cy="3736739"/>
          </a:xfrm>
        </p:spPr>
        <p:txBody>
          <a:bodyPr numCol="2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0913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röd+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0C494B8D-94B7-A542-8B1B-C070E8AF5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093" y="657226"/>
            <a:ext cx="5454332" cy="5330826"/>
          </a:xfrm>
          <a:custGeom>
            <a:avLst/>
            <a:gdLst>
              <a:gd name="connsiteX0" fmla="*/ 0 w 4512002"/>
              <a:gd name="connsiteY0" fmla="*/ 5528779 h 5528779"/>
              <a:gd name="connsiteX1" fmla="*/ 2256001 w 4512002"/>
              <a:gd name="connsiteY1" fmla="*/ 0 h 5528779"/>
              <a:gd name="connsiteX2" fmla="*/ 4512002 w 4512002"/>
              <a:gd name="connsiteY2" fmla="*/ 5528779 h 5528779"/>
              <a:gd name="connsiteX3" fmla="*/ 0 w 4512002"/>
              <a:gd name="connsiteY3" fmla="*/ 5528779 h 5528779"/>
              <a:gd name="connsiteX0" fmla="*/ 0 w 4512002"/>
              <a:gd name="connsiteY0" fmla="*/ 5485916 h 5485916"/>
              <a:gd name="connsiteX1" fmla="*/ 4499139 w 4512002"/>
              <a:gd name="connsiteY1" fmla="*/ 0 h 5485916"/>
              <a:gd name="connsiteX2" fmla="*/ 4512002 w 4512002"/>
              <a:gd name="connsiteY2" fmla="*/ 5485916 h 5485916"/>
              <a:gd name="connsiteX3" fmla="*/ 0 w 4512002"/>
              <a:gd name="connsiteY3" fmla="*/ 5485916 h 5485916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0 w 4540577"/>
              <a:gd name="connsiteY3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850901 w 4540577"/>
              <a:gd name="connsiteY3" fmla="*/ 3834052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393701 w 4540577"/>
              <a:gd name="connsiteY3" fmla="*/ 3974476 h 5490583"/>
              <a:gd name="connsiteX4" fmla="*/ 0 w 4540577"/>
              <a:gd name="connsiteY4" fmla="*/ 0 h 5490583"/>
              <a:gd name="connsiteX0" fmla="*/ 10221 w 4550798"/>
              <a:gd name="connsiteY0" fmla="*/ 0 h 5490583"/>
              <a:gd name="connsiteX1" fmla="*/ 4537935 w 4550798"/>
              <a:gd name="connsiteY1" fmla="*/ 4667 h 5490583"/>
              <a:gd name="connsiteX2" fmla="*/ 4550798 w 4550798"/>
              <a:gd name="connsiteY2" fmla="*/ 5490583 h 5490583"/>
              <a:gd name="connsiteX3" fmla="*/ 403922 w 4550798"/>
              <a:gd name="connsiteY3" fmla="*/ 3974476 h 5490583"/>
              <a:gd name="connsiteX4" fmla="*/ 10221 w 4550798"/>
              <a:gd name="connsiteY4" fmla="*/ 0 h 5490583"/>
              <a:gd name="connsiteX0" fmla="*/ 15992 w 4556569"/>
              <a:gd name="connsiteY0" fmla="*/ 0 h 5490583"/>
              <a:gd name="connsiteX1" fmla="*/ 4543706 w 4556569"/>
              <a:gd name="connsiteY1" fmla="*/ 4667 h 5490583"/>
              <a:gd name="connsiteX2" fmla="*/ 4556569 w 4556569"/>
              <a:gd name="connsiteY2" fmla="*/ 5490583 h 5490583"/>
              <a:gd name="connsiteX3" fmla="*/ 395405 w 4556569"/>
              <a:gd name="connsiteY3" fmla="*/ 3805967 h 5490583"/>
              <a:gd name="connsiteX4" fmla="*/ 15992 w 4556569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40577"/>
              <a:gd name="connsiteY0" fmla="*/ 0 h 5490583"/>
              <a:gd name="connsiteX1" fmla="*/ 4527714 w 4540577"/>
              <a:gd name="connsiteY1" fmla="*/ 4667 h 5490583"/>
              <a:gd name="connsiteX2" fmla="*/ 4540577 w 4540577"/>
              <a:gd name="connsiteY2" fmla="*/ 5490583 h 5490583"/>
              <a:gd name="connsiteX3" fmla="*/ 1065828 w 4540577"/>
              <a:gd name="connsiteY3" fmla="*/ 3571520 h 5490583"/>
              <a:gd name="connsiteX4" fmla="*/ 0 w 4540577"/>
              <a:gd name="connsiteY4" fmla="*/ 0 h 5490583"/>
              <a:gd name="connsiteX0" fmla="*/ 0 w 4556729"/>
              <a:gd name="connsiteY0" fmla="*/ 5102 h 5485916"/>
              <a:gd name="connsiteX1" fmla="*/ 4543866 w 4556729"/>
              <a:gd name="connsiteY1" fmla="*/ 0 h 5485916"/>
              <a:gd name="connsiteX2" fmla="*/ 4556729 w 4556729"/>
              <a:gd name="connsiteY2" fmla="*/ 5485916 h 5485916"/>
              <a:gd name="connsiteX3" fmla="*/ 1081980 w 4556729"/>
              <a:gd name="connsiteY3" fmla="*/ 3566853 h 5485916"/>
              <a:gd name="connsiteX4" fmla="*/ 0 w 4556729"/>
              <a:gd name="connsiteY4" fmla="*/ 5102 h 5485916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64805"/>
              <a:gd name="connsiteY0" fmla="*/ 0 h 5500352"/>
              <a:gd name="connsiteX1" fmla="*/ 4551942 w 4564805"/>
              <a:gd name="connsiteY1" fmla="*/ 14436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613130"/>
              <a:gd name="connsiteY0" fmla="*/ 64459 h 5564811"/>
              <a:gd name="connsiteX1" fmla="*/ 4612899 w 4613130"/>
              <a:gd name="connsiteY1" fmla="*/ 225 h 5564811"/>
              <a:gd name="connsiteX2" fmla="*/ 4564805 w 4613130"/>
              <a:gd name="connsiteY2" fmla="*/ 5564811 h 5564811"/>
              <a:gd name="connsiteX3" fmla="*/ 1090056 w 4613130"/>
              <a:gd name="connsiteY3" fmla="*/ 3645748 h 5564811"/>
              <a:gd name="connsiteX4" fmla="*/ 0 w 4613130"/>
              <a:gd name="connsiteY4" fmla="*/ 64459 h 5564811"/>
              <a:gd name="connsiteX0" fmla="*/ 0 w 4564805"/>
              <a:gd name="connsiteY0" fmla="*/ 0 h 5500352"/>
              <a:gd name="connsiteX1" fmla="*/ 4551943 w 4564805"/>
              <a:gd name="connsiteY1" fmla="*/ 1324 h 5500352"/>
              <a:gd name="connsiteX2" fmla="*/ 4564805 w 4564805"/>
              <a:gd name="connsiteY2" fmla="*/ 5500352 h 5500352"/>
              <a:gd name="connsiteX3" fmla="*/ 1090056 w 4564805"/>
              <a:gd name="connsiteY3" fmla="*/ 3581289 h 5500352"/>
              <a:gd name="connsiteX4" fmla="*/ 0 w 4564805"/>
              <a:gd name="connsiteY4" fmla="*/ 0 h 5500352"/>
              <a:gd name="connsiteX0" fmla="*/ 0 w 4552125"/>
              <a:gd name="connsiteY0" fmla="*/ 0 h 5441349"/>
              <a:gd name="connsiteX1" fmla="*/ 4551943 w 4552125"/>
              <a:gd name="connsiteY1" fmla="*/ 1324 h 5441349"/>
              <a:gd name="connsiteX2" fmla="*/ 4487947 w 4552125"/>
              <a:gd name="connsiteY2" fmla="*/ 5441349 h 5441349"/>
              <a:gd name="connsiteX3" fmla="*/ 1090056 w 4552125"/>
              <a:gd name="connsiteY3" fmla="*/ 3581289 h 5441349"/>
              <a:gd name="connsiteX4" fmla="*/ 0 w 4552125"/>
              <a:gd name="connsiteY4" fmla="*/ 0 h 5441349"/>
              <a:gd name="connsiteX0" fmla="*/ 0 w 4552910"/>
              <a:gd name="connsiteY0" fmla="*/ 0 h 5503629"/>
              <a:gd name="connsiteX1" fmla="*/ 4551943 w 4552910"/>
              <a:gd name="connsiteY1" fmla="*/ 1324 h 5503629"/>
              <a:gd name="connsiteX2" fmla="*/ 4548904 w 4552910"/>
              <a:gd name="connsiteY2" fmla="*/ 5503629 h 5503629"/>
              <a:gd name="connsiteX3" fmla="*/ 1090056 w 4552910"/>
              <a:gd name="connsiteY3" fmla="*/ 3581289 h 5503629"/>
              <a:gd name="connsiteX4" fmla="*/ 0 w 4552910"/>
              <a:gd name="connsiteY4" fmla="*/ 0 h 550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10" h="5503629">
                <a:moveTo>
                  <a:pt x="0" y="0"/>
                </a:moveTo>
                <a:lnTo>
                  <a:pt x="4551943" y="1324"/>
                </a:lnTo>
                <a:cubicBezTo>
                  <a:pt x="4556231" y="1829963"/>
                  <a:pt x="4544616" y="3674990"/>
                  <a:pt x="4548904" y="5503629"/>
                </a:cubicBezTo>
                <a:cubicBezTo>
                  <a:pt x="2571916" y="5448837"/>
                  <a:pt x="1609714" y="4206935"/>
                  <a:pt x="1090056" y="3581289"/>
                </a:cubicBezTo>
                <a:cubicBezTo>
                  <a:pt x="322512" y="2397296"/>
                  <a:pt x="46959" y="1422716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6489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röd+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86D2ACC7-DA91-BE4A-A18F-C004F0965D4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6043" y="657225"/>
            <a:ext cx="5468582" cy="5327648"/>
          </a:xfrm>
          <a:custGeom>
            <a:avLst/>
            <a:gdLst>
              <a:gd name="connsiteX0" fmla="*/ 0 w 5302250"/>
              <a:gd name="connsiteY0" fmla="*/ 5300662 h 5300662"/>
              <a:gd name="connsiteX1" fmla="*/ 2651125 w 5302250"/>
              <a:gd name="connsiteY1" fmla="*/ 0 h 5300662"/>
              <a:gd name="connsiteX2" fmla="*/ 5302250 w 5302250"/>
              <a:gd name="connsiteY2" fmla="*/ 5300662 h 5300662"/>
              <a:gd name="connsiteX3" fmla="*/ 0 w 5302250"/>
              <a:gd name="connsiteY3" fmla="*/ 5300662 h 5300662"/>
              <a:gd name="connsiteX0" fmla="*/ 0 w 5318292"/>
              <a:gd name="connsiteY0" fmla="*/ 22810 h 5300662"/>
              <a:gd name="connsiteX1" fmla="*/ 2667167 w 5318292"/>
              <a:gd name="connsiteY1" fmla="*/ 0 h 5300662"/>
              <a:gd name="connsiteX2" fmla="*/ 5318292 w 5318292"/>
              <a:gd name="connsiteY2" fmla="*/ 5300662 h 5300662"/>
              <a:gd name="connsiteX3" fmla="*/ 0 w 5318292"/>
              <a:gd name="connsiteY3" fmla="*/ 22810 h 5300662"/>
              <a:gd name="connsiteX0" fmla="*/ 0 w 5318292"/>
              <a:gd name="connsiteY0" fmla="*/ 54894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54894 h 5332746"/>
              <a:gd name="connsiteX0" fmla="*/ 0 w 5318292"/>
              <a:gd name="connsiteY0" fmla="*/ 38852 h 5332746"/>
              <a:gd name="connsiteX1" fmla="*/ 5233904 w 5318292"/>
              <a:gd name="connsiteY1" fmla="*/ 0 h 5332746"/>
              <a:gd name="connsiteX2" fmla="*/ 5318292 w 5318292"/>
              <a:gd name="connsiteY2" fmla="*/ 5332746 h 5332746"/>
              <a:gd name="connsiteX3" fmla="*/ 0 w 5318292"/>
              <a:gd name="connsiteY3" fmla="*/ 38852 h 5332746"/>
              <a:gd name="connsiteX0" fmla="*/ 0 w 5362241"/>
              <a:gd name="connsiteY0" fmla="*/ 22809 h 5316703"/>
              <a:gd name="connsiteX1" fmla="*/ 5362241 w 5362241"/>
              <a:gd name="connsiteY1" fmla="*/ 0 h 5316703"/>
              <a:gd name="connsiteX2" fmla="*/ 5318292 w 5362241"/>
              <a:gd name="connsiteY2" fmla="*/ 5316703 h 5316703"/>
              <a:gd name="connsiteX3" fmla="*/ 0 w 5362241"/>
              <a:gd name="connsiteY3" fmla="*/ 22809 h 5316703"/>
              <a:gd name="connsiteX0" fmla="*/ 0 w 5318292"/>
              <a:gd name="connsiteY0" fmla="*/ 0 h 5293894"/>
              <a:gd name="connsiteX1" fmla="*/ 5314114 w 5318292"/>
              <a:gd name="connsiteY1" fmla="*/ 25318 h 5293894"/>
              <a:gd name="connsiteX2" fmla="*/ 5318292 w 5318292"/>
              <a:gd name="connsiteY2" fmla="*/ 5293894 h 5293894"/>
              <a:gd name="connsiteX3" fmla="*/ 0 w 5318292"/>
              <a:gd name="connsiteY3" fmla="*/ 0 h 5293894"/>
              <a:gd name="connsiteX0" fmla="*/ 0 w 5254123"/>
              <a:gd name="connsiteY0" fmla="*/ 86976 h 5268576"/>
              <a:gd name="connsiteX1" fmla="*/ 5249945 w 5254123"/>
              <a:gd name="connsiteY1" fmla="*/ 0 h 5268576"/>
              <a:gd name="connsiteX2" fmla="*/ 5254123 w 5254123"/>
              <a:gd name="connsiteY2" fmla="*/ 5268576 h 5268576"/>
              <a:gd name="connsiteX3" fmla="*/ 0 w 5254123"/>
              <a:gd name="connsiteY3" fmla="*/ 86976 h 5268576"/>
              <a:gd name="connsiteX0" fmla="*/ 0 w 5286207"/>
              <a:gd name="connsiteY0" fmla="*/ 6766 h 5268576"/>
              <a:gd name="connsiteX1" fmla="*/ 5282029 w 5286207"/>
              <a:gd name="connsiteY1" fmla="*/ 0 h 5268576"/>
              <a:gd name="connsiteX2" fmla="*/ 5286207 w 5286207"/>
              <a:gd name="connsiteY2" fmla="*/ 5268576 h 5268576"/>
              <a:gd name="connsiteX3" fmla="*/ 0 w 5286207"/>
              <a:gd name="connsiteY3" fmla="*/ 6766 h 52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207" h="5268576">
                <a:moveTo>
                  <a:pt x="0" y="6766"/>
                </a:moveTo>
                <a:lnTo>
                  <a:pt x="5282029" y="0"/>
                </a:lnTo>
                <a:cubicBezTo>
                  <a:pt x="5283422" y="1756192"/>
                  <a:pt x="5284814" y="3512384"/>
                  <a:pt x="5286207" y="5268576"/>
                </a:cubicBezTo>
                <a:lnTo>
                  <a:pt x="0" y="6766"/>
                </a:lnTo>
                <a:close/>
              </a:path>
            </a:pathLst>
          </a:custGeo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3654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röd+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 62">
            <a:extLst>
              <a:ext uri="{FF2B5EF4-FFF2-40B4-BE49-F238E27FC236}">
                <a16:creationId xmlns:a16="http://schemas.microsoft.com/office/drawing/2014/main" id="{EE1EBF22-00D6-A14E-9EFD-48568F48FBE5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45239" y="652411"/>
            <a:ext cx="5260823" cy="5335639"/>
          </a:xfrm>
          <a:custGeom>
            <a:avLst/>
            <a:gdLst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851880 w 4056805"/>
              <a:gd name="connsiteY6" fmla="*/ 1832503 h 4114481"/>
              <a:gd name="connsiteX7" fmla="*/ 1964170 w 4056805"/>
              <a:gd name="connsiteY7" fmla="*/ 1944792 h 4114481"/>
              <a:gd name="connsiteX8" fmla="*/ 1851880 w 4056805"/>
              <a:gd name="connsiteY8" fmla="*/ 2057081 h 4114481"/>
              <a:gd name="connsiteX9" fmla="*/ 1739591 w 4056805"/>
              <a:gd name="connsiteY9" fmla="*/ 1944792 h 4114481"/>
              <a:gd name="connsiteX10" fmla="*/ 1851880 w 4056805"/>
              <a:gd name="connsiteY10" fmla="*/ 1832503 h 4114481"/>
              <a:gd name="connsiteX11" fmla="*/ 1506814 w 4056805"/>
              <a:gd name="connsiteY11" fmla="*/ 1832503 h 4114481"/>
              <a:gd name="connsiteX12" fmla="*/ 1619104 w 4056805"/>
              <a:gd name="connsiteY12" fmla="*/ 1944792 h 4114481"/>
              <a:gd name="connsiteX13" fmla="*/ 1506814 w 4056805"/>
              <a:gd name="connsiteY13" fmla="*/ 2057081 h 4114481"/>
              <a:gd name="connsiteX14" fmla="*/ 1394525 w 4056805"/>
              <a:gd name="connsiteY14" fmla="*/ 1944792 h 4114481"/>
              <a:gd name="connsiteX15" fmla="*/ 1506814 w 4056805"/>
              <a:gd name="connsiteY15" fmla="*/ 1832503 h 4114481"/>
              <a:gd name="connsiteX16" fmla="*/ 1161747 w 4056805"/>
              <a:gd name="connsiteY16" fmla="*/ 1832503 h 4114481"/>
              <a:gd name="connsiteX17" fmla="*/ 1274037 w 4056805"/>
              <a:gd name="connsiteY17" fmla="*/ 1944792 h 4114481"/>
              <a:gd name="connsiteX18" fmla="*/ 1161747 w 4056805"/>
              <a:gd name="connsiteY18" fmla="*/ 2057081 h 4114481"/>
              <a:gd name="connsiteX19" fmla="*/ 1049458 w 4056805"/>
              <a:gd name="connsiteY19" fmla="*/ 1944792 h 4114481"/>
              <a:gd name="connsiteX20" fmla="*/ 1161747 w 4056805"/>
              <a:gd name="connsiteY20" fmla="*/ 1832503 h 4114481"/>
              <a:gd name="connsiteX21" fmla="*/ 816681 w 4056805"/>
              <a:gd name="connsiteY21" fmla="*/ 1832503 h 4114481"/>
              <a:gd name="connsiteX22" fmla="*/ 928971 w 4056805"/>
              <a:gd name="connsiteY22" fmla="*/ 1944792 h 4114481"/>
              <a:gd name="connsiteX23" fmla="*/ 816681 w 4056805"/>
              <a:gd name="connsiteY23" fmla="*/ 2057081 h 4114481"/>
              <a:gd name="connsiteX24" fmla="*/ 704392 w 4056805"/>
              <a:gd name="connsiteY24" fmla="*/ 1944792 h 4114481"/>
              <a:gd name="connsiteX25" fmla="*/ 816681 w 4056805"/>
              <a:gd name="connsiteY25" fmla="*/ 1832503 h 4114481"/>
              <a:gd name="connsiteX26" fmla="*/ 471615 w 4056805"/>
              <a:gd name="connsiteY26" fmla="*/ 1832503 h 4114481"/>
              <a:gd name="connsiteX27" fmla="*/ 583904 w 4056805"/>
              <a:gd name="connsiteY27" fmla="*/ 1944792 h 4114481"/>
              <a:gd name="connsiteX28" fmla="*/ 471615 w 4056805"/>
              <a:gd name="connsiteY28" fmla="*/ 2057081 h 4114481"/>
              <a:gd name="connsiteX29" fmla="*/ 359325 w 4056805"/>
              <a:gd name="connsiteY29" fmla="*/ 1944792 h 4114481"/>
              <a:gd name="connsiteX30" fmla="*/ 471615 w 4056805"/>
              <a:gd name="connsiteY30" fmla="*/ 1832503 h 4114481"/>
              <a:gd name="connsiteX31" fmla="*/ 112289 w 4056805"/>
              <a:gd name="connsiteY31" fmla="*/ 1832503 h 4114481"/>
              <a:gd name="connsiteX32" fmla="*/ 224579 w 4056805"/>
              <a:gd name="connsiteY32" fmla="*/ 1944792 h 4114481"/>
              <a:gd name="connsiteX33" fmla="*/ 112289 w 4056805"/>
              <a:gd name="connsiteY33" fmla="*/ 2057081 h 4114481"/>
              <a:gd name="connsiteX34" fmla="*/ 0 w 4056805"/>
              <a:gd name="connsiteY34" fmla="*/ 1944792 h 4114481"/>
              <a:gd name="connsiteX35" fmla="*/ 112289 w 4056805"/>
              <a:gd name="connsiteY35" fmla="*/ 1832503 h 4114481"/>
              <a:gd name="connsiteX36" fmla="*/ 1851880 w 4056805"/>
              <a:gd name="connsiteY36" fmla="*/ 1466002 h 4114481"/>
              <a:gd name="connsiteX37" fmla="*/ 1964170 w 4056805"/>
              <a:gd name="connsiteY37" fmla="*/ 1578291 h 4114481"/>
              <a:gd name="connsiteX38" fmla="*/ 1851880 w 4056805"/>
              <a:gd name="connsiteY38" fmla="*/ 1690580 h 4114481"/>
              <a:gd name="connsiteX39" fmla="*/ 1739591 w 4056805"/>
              <a:gd name="connsiteY39" fmla="*/ 1578291 h 4114481"/>
              <a:gd name="connsiteX40" fmla="*/ 1851880 w 4056805"/>
              <a:gd name="connsiteY40" fmla="*/ 1466002 h 4114481"/>
              <a:gd name="connsiteX41" fmla="*/ 1506814 w 4056805"/>
              <a:gd name="connsiteY41" fmla="*/ 1466002 h 4114481"/>
              <a:gd name="connsiteX42" fmla="*/ 1619104 w 4056805"/>
              <a:gd name="connsiteY42" fmla="*/ 1578291 h 4114481"/>
              <a:gd name="connsiteX43" fmla="*/ 1506814 w 4056805"/>
              <a:gd name="connsiteY43" fmla="*/ 1690580 h 4114481"/>
              <a:gd name="connsiteX44" fmla="*/ 1394525 w 4056805"/>
              <a:gd name="connsiteY44" fmla="*/ 1578291 h 4114481"/>
              <a:gd name="connsiteX45" fmla="*/ 1506814 w 4056805"/>
              <a:gd name="connsiteY45" fmla="*/ 1466002 h 4114481"/>
              <a:gd name="connsiteX46" fmla="*/ 1161747 w 4056805"/>
              <a:gd name="connsiteY46" fmla="*/ 1466002 h 4114481"/>
              <a:gd name="connsiteX47" fmla="*/ 1274037 w 4056805"/>
              <a:gd name="connsiteY47" fmla="*/ 1578291 h 4114481"/>
              <a:gd name="connsiteX48" fmla="*/ 1161747 w 4056805"/>
              <a:gd name="connsiteY48" fmla="*/ 1690580 h 4114481"/>
              <a:gd name="connsiteX49" fmla="*/ 1049458 w 4056805"/>
              <a:gd name="connsiteY49" fmla="*/ 1578291 h 4114481"/>
              <a:gd name="connsiteX50" fmla="*/ 1161747 w 4056805"/>
              <a:gd name="connsiteY50" fmla="*/ 1466002 h 4114481"/>
              <a:gd name="connsiteX51" fmla="*/ 816681 w 4056805"/>
              <a:gd name="connsiteY51" fmla="*/ 1466002 h 4114481"/>
              <a:gd name="connsiteX52" fmla="*/ 928971 w 4056805"/>
              <a:gd name="connsiteY52" fmla="*/ 1578291 h 4114481"/>
              <a:gd name="connsiteX53" fmla="*/ 816681 w 4056805"/>
              <a:gd name="connsiteY53" fmla="*/ 1690580 h 4114481"/>
              <a:gd name="connsiteX54" fmla="*/ 704392 w 4056805"/>
              <a:gd name="connsiteY54" fmla="*/ 1578291 h 4114481"/>
              <a:gd name="connsiteX55" fmla="*/ 816681 w 4056805"/>
              <a:gd name="connsiteY55" fmla="*/ 1466002 h 4114481"/>
              <a:gd name="connsiteX56" fmla="*/ 471615 w 4056805"/>
              <a:gd name="connsiteY56" fmla="*/ 1466002 h 4114481"/>
              <a:gd name="connsiteX57" fmla="*/ 583904 w 4056805"/>
              <a:gd name="connsiteY57" fmla="*/ 1578291 h 4114481"/>
              <a:gd name="connsiteX58" fmla="*/ 471615 w 4056805"/>
              <a:gd name="connsiteY58" fmla="*/ 1690580 h 4114481"/>
              <a:gd name="connsiteX59" fmla="*/ 359325 w 4056805"/>
              <a:gd name="connsiteY59" fmla="*/ 1578291 h 4114481"/>
              <a:gd name="connsiteX60" fmla="*/ 471615 w 4056805"/>
              <a:gd name="connsiteY60" fmla="*/ 1466002 h 4114481"/>
              <a:gd name="connsiteX61" fmla="*/ 112289 w 4056805"/>
              <a:gd name="connsiteY61" fmla="*/ 1466002 h 4114481"/>
              <a:gd name="connsiteX62" fmla="*/ 224579 w 4056805"/>
              <a:gd name="connsiteY62" fmla="*/ 1578291 h 4114481"/>
              <a:gd name="connsiteX63" fmla="*/ 112289 w 4056805"/>
              <a:gd name="connsiteY63" fmla="*/ 1690580 h 4114481"/>
              <a:gd name="connsiteX64" fmla="*/ 0 w 4056805"/>
              <a:gd name="connsiteY64" fmla="*/ 1578291 h 4114481"/>
              <a:gd name="connsiteX65" fmla="*/ 112289 w 4056805"/>
              <a:gd name="connsiteY65" fmla="*/ 1466002 h 4114481"/>
              <a:gd name="connsiteX66" fmla="*/ 1851880 w 4056805"/>
              <a:gd name="connsiteY66" fmla="*/ 1099501 h 4114481"/>
              <a:gd name="connsiteX67" fmla="*/ 1964170 w 4056805"/>
              <a:gd name="connsiteY67" fmla="*/ 1211790 h 4114481"/>
              <a:gd name="connsiteX68" fmla="*/ 1851880 w 4056805"/>
              <a:gd name="connsiteY68" fmla="*/ 1324079 h 4114481"/>
              <a:gd name="connsiteX69" fmla="*/ 1739591 w 4056805"/>
              <a:gd name="connsiteY69" fmla="*/ 1211790 h 4114481"/>
              <a:gd name="connsiteX70" fmla="*/ 1851880 w 4056805"/>
              <a:gd name="connsiteY70" fmla="*/ 1099501 h 4114481"/>
              <a:gd name="connsiteX71" fmla="*/ 1506814 w 4056805"/>
              <a:gd name="connsiteY71" fmla="*/ 1099501 h 4114481"/>
              <a:gd name="connsiteX72" fmla="*/ 1619104 w 4056805"/>
              <a:gd name="connsiteY72" fmla="*/ 1211790 h 4114481"/>
              <a:gd name="connsiteX73" fmla="*/ 1506814 w 4056805"/>
              <a:gd name="connsiteY73" fmla="*/ 1324079 h 4114481"/>
              <a:gd name="connsiteX74" fmla="*/ 1394525 w 4056805"/>
              <a:gd name="connsiteY74" fmla="*/ 1211790 h 4114481"/>
              <a:gd name="connsiteX75" fmla="*/ 1506814 w 4056805"/>
              <a:gd name="connsiteY75" fmla="*/ 1099501 h 4114481"/>
              <a:gd name="connsiteX76" fmla="*/ 1161747 w 4056805"/>
              <a:gd name="connsiteY76" fmla="*/ 1099501 h 4114481"/>
              <a:gd name="connsiteX77" fmla="*/ 1274037 w 4056805"/>
              <a:gd name="connsiteY77" fmla="*/ 1211790 h 4114481"/>
              <a:gd name="connsiteX78" fmla="*/ 1161747 w 4056805"/>
              <a:gd name="connsiteY78" fmla="*/ 1324079 h 4114481"/>
              <a:gd name="connsiteX79" fmla="*/ 1049458 w 4056805"/>
              <a:gd name="connsiteY79" fmla="*/ 1211790 h 4114481"/>
              <a:gd name="connsiteX80" fmla="*/ 1161747 w 4056805"/>
              <a:gd name="connsiteY80" fmla="*/ 1099501 h 4114481"/>
              <a:gd name="connsiteX81" fmla="*/ 816681 w 4056805"/>
              <a:gd name="connsiteY81" fmla="*/ 1099501 h 4114481"/>
              <a:gd name="connsiteX82" fmla="*/ 928971 w 4056805"/>
              <a:gd name="connsiteY82" fmla="*/ 1211790 h 4114481"/>
              <a:gd name="connsiteX83" fmla="*/ 816681 w 4056805"/>
              <a:gd name="connsiteY83" fmla="*/ 1324079 h 4114481"/>
              <a:gd name="connsiteX84" fmla="*/ 704392 w 4056805"/>
              <a:gd name="connsiteY84" fmla="*/ 1211790 h 4114481"/>
              <a:gd name="connsiteX85" fmla="*/ 816681 w 4056805"/>
              <a:gd name="connsiteY85" fmla="*/ 1099501 h 4114481"/>
              <a:gd name="connsiteX86" fmla="*/ 471615 w 4056805"/>
              <a:gd name="connsiteY86" fmla="*/ 1099501 h 4114481"/>
              <a:gd name="connsiteX87" fmla="*/ 583904 w 4056805"/>
              <a:gd name="connsiteY87" fmla="*/ 1211790 h 4114481"/>
              <a:gd name="connsiteX88" fmla="*/ 471615 w 4056805"/>
              <a:gd name="connsiteY88" fmla="*/ 1324079 h 4114481"/>
              <a:gd name="connsiteX89" fmla="*/ 359325 w 4056805"/>
              <a:gd name="connsiteY89" fmla="*/ 1211790 h 4114481"/>
              <a:gd name="connsiteX90" fmla="*/ 471615 w 4056805"/>
              <a:gd name="connsiteY90" fmla="*/ 1099501 h 4114481"/>
              <a:gd name="connsiteX91" fmla="*/ 112289 w 4056805"/>
              <a:gd name="connsiteY91" fmla="*/ 1099501 h 4114481"/>
              <a:gd name="connsiteX92" fmla="*/ 224579 w 4056805"/>
              <a:gd name="connsiteY92" fmla="*/ 1211790 h 4114481"/>
              <a:gd name="connsiteX93" fmla="*/ 112289 w 4056805"/>
              <a:gd name="connsiteY93" fmla="*/ 1324079 h 4114481"/>
              <a:gd name="connsiteX94" fmla="*/ 0 w 4056805"/>
              <a:gd name="connsiteY94" fmla="*/ 1211790 h 4114481"/>
              <a:gd name="connsiteX95" fmla="*/ 112289 w 4056805"/>
              <a:gd name="connsiteY95" fmla="*/ 1099501 h 4114481"/>
              <a:gd name="connsiteX96" fmla="*/ 1851880 w 4056805"/>
              <a:gd name="connsiteY96" fmla="*/ 733000 h 4114481"/>
              <a:gd name="connsiteX97" fmla="*/ 1964170 w 4056805"/>
              <a:gd name="connsiteY97" fmla="*/ 845290 h 4114481"/>
              <a:gd name="connsiteX98" fmla="*/ 1851880 w 4056805"/>
              <a:gd name="connsiteY98" fmla="*/ 957579 h 4114481"/>
              <a:gd name="connsiteX99" fmla="*/ 1739591 w 4056805"/>
              <a:gd name="connsiteY99" fmla="*/ 845290 h 4114481"/>
              <a:gd name="connsiteX100" fmla="*/ 1851880 w 4056805"/>
              <a:gd name="connsiteY100" fmla="*/ 733000 h 4114481"/>
              <a:gd name="connsiteX101" fmla="*/ 1506814 w 4056805"/>
              <a:gd name="connsiteY101" fmla="*/ 733000 h 4114481"/>
              <a:gd name="connsiteX102" fmla="*/ 1619104 w 4056805"/>
              <a:gd name="connsiteY102" fmla="*/ 845290 h 4114481"/>
              <a:gd name="connsiteX103" fmla="*/ 1506814 w 4056805"/>
              <a:gd name="connsiteY103" fmla="*/ 957579 h 4114481"/>
              <a:gd name="connsiteX104" fmla="*/ 1394525 w 4056805"/>
              <a:gd name="connsiteY104" fmla="*/ 845290 h 4114481"/>
              <a:gd name="connsiteX105" fmla="*/ 1506814 w 4056805"/>
              <a:gd name="connsiteY105" fmla="*/ 733000 h 4114481"/>
              <a:gd name="connsiteX106" fmla="*/ 1161747 w 4056805"/>
              <a:gd name="connsiteY106" fmla="*/ 733000 h 4114481"/>
              <a:gd name="connsiteX107" fmla="*/ 1274037 w 4056805"/>
              <a:gd name="connsiteY107" fmla="*/ 845290 h 4114481"/>
              <a:gd name="connsiteX108" fmla="*/ 1161747 w 4056805"/>
              <a:gd name="connsiteY108" fmla="*/ 957579 h 4114481"/>
              <a:gd name="connsiteX109" fmla="*/ 1049458 w 4056805"/>
              <a:gd name="connsiteY109" fmla="*/ 845290 h 4114481"/>
              <a:gd name="connsiteX110" fmla="*/ 1161747 w 4056805"/>
              <a:gd name="connsiteY110" fmla="*/ 733000 h 4114481"/>
              <a:gd name="connsiteX111" fmla="*/ 816681 w 4056805"/>
              <a:gd name="connsiteY111" fmla="*/ 733000 h 4114481"/>
              <a:gd name="connsiteX112" fmla="*/ 928971 w 4056805"/>
              <a:gd name="connsiteY112" fmla="*/ 845290 h 4114481"/>
              <a:gd name="connsiteX113" fmla="*/ 816681 w 4056805"/>
              <a:gd name="connsiteY113" fmla="*/ 957579 h 4114481"/>
              <a:gd name="connsiteX114" fmla="*/ 704392 w 4056805"/>
              <a:gd name="connsiteY114" fmla="*/ 845290 h 4114481"/>
              <a:gd name="connsiteX115" fmla="*/ 816681 w 4056805"/>
              <a:gd name="connsiteY115" fmla="*/ 733000 h 4114481"/>
              <a:gd name="connsiteX116" fmla="*/ 471615 w 4056805"/>
              <a:gd name="connsiteY116" fmla="*/ 733000 h 4114481"/>
              <a:gd name="connsiteX117" fmla="*/ 583904 w 4056805"/>
              <a:gd name="connsiteY117" fmla="*/ 845290 h 4114481"/>
              <a:gd name="connsiteX118" fmla="*/ 471615 w 4056805"/>
              <a:gd name="connsiteY118" fmla="*/ 957579 h 4114481"/>
              <a:gd name="connsiteX119" fmla="*/ 359325 w 4056805"/>
              <a:gd name="connsiteY119" fmla="*/ 845290 h 4114481"/>
              <a:gd name="connsiteX120" fmla="*/ 471615 w 4056805"/>
              <a:gd name="connsiteY120" fmla="*/ 733000 h 4114481"/>
              <a:gd name="connsiteX121" fmla="*/ 112289 w 4056805"/>
              <a:gd name="connsiteY121" fmla="*/ 733000 h 4114481"/>
              <a:gd name="connsiteX122" fmla="*/ 224579 w 4056805"/>
              <a:gd name="connsiteY122" fmla="*/ 845290 h 4114481"/>
              <a:gd name="connsiteX123" fmla="*/ 112289 w 4056805"/>
              <a:gd name="connsiteY123" fmla="*/ 957579 h 4114481"/>
              <a:gd name="connsiteX124" fmla="*/ 0 w 4056805"/>
              <a:gd name="connsiteY124" fmla="*/ 845290 h 4114481"/>
              <a:gd name="connsiteX125" fmla="*/ 112289 w 4056805"/>
              <a:gd name="connsiteY125" fmla="*/ 733000 h 4114481"/>
              <a:gd name="connsiteX126" fmla="*/ 1851880 w 4056805"/>
              <a:gd name="connsiteY126" fmla="*/ 366501 h 4114481"/>
              <a:gd name="connsiteX127" fmla="*/ 1964170 w 4056805"/>
              <a:gd name="connsiteY127" fmla="*/ 478790 h 4114481"/>
              <a:gd name="connsiteX128" fmla="*/ 1851880 w 4056805"/>
              <a:gd name="connsiteY128" fmla="*/ 591078 h 4114481"/>
              <a:gd name="connsiteX129" fmla="*/ 1739591 w 4056805"/>
              <a:gd name="connsiteY129" fmla="*/ 478790 h 4114481"/>
              <a:gd name="connsiteX130" fmla="*/ 1851880 w 4056805"/>
              <a:gd name="connsiteY130" fmla="*/ 366501 h 4114481"/>
              <a:gd name="connsiteX131" fmla="*/ 1506814 w 4056805"/>
              <a:gd name="connsiteY131" fmla="*/ 366501 h 4114481"/>
              <a:gd name="connsiteX132" fmla="*/ 1619104 w 4056805"/>
              <a:gd name="connsiteY132" fmla="*/ 478790 h 4114481"/>
              <a:gd name="connsiteX133" fmla="*/ 1506814 w 4056805"/>
              <a:gd name="connsiteY133" fmla="*/ 591078 h 4114481"/>
              <a:gd name="connsiteX134" fmla="*/ 1394525 w 4056805"/>
              <a:gd name="connsiteY134" fmla="*/ 478790 h 4114481"/>
              <a:gd name="connsiteX135" fmla="*/ 1506814 w 4056805"/>
              <a:gd name="connsiteY135" fmla="*/ 366501 h 4114481"/>
              <a:gd name="connsiteX136" fmla="*/ 1161747 w 4056805"/>
              <a:gd name="connsiteY136" fmla="*/ 366501 h 4114481"/>
              <a:gd name="connsiteX137" fmla="*/ 1274037 w 4056805"/>
              <a:gd name="connsiteY137" fmla="*/ 478790 h 4114481"/>
              <a:gd name="connsiteX138" fmla="*/ 1161747 w 4056805"/>
              <a:gd name="connsiteY138" fmla="*/ 591078 h 4114481"/>
              <a:gd name="connsiteX139" fmla="*/ 1049458 w 4056805"/>
              <a:gd name="connsiteY139" fmla="*/ 478790 h 4114481"/>
              <a:gd name="connsiteX140" fmla="*/ 1161747 w 4056805"/>
              <a:gd name="connsiteY140" fmla="*/ 366501 h 4114481"/>
              <a:gd name="connsiteX141" fmla="*/ 816681 w 4056805"/>
              <a:gd name="connsiteY141" fmla="*/ 366501 h 4114481"/>
              <a:gd name="connsiteX142" fmla="*/ 928971 w 4056805"/>
              <a:gd name="connsiteY142" fmla="*/ 478790 h 4114481"/>
              <a:gd name="connsiteX143" fmla="*/ 816681 w 4056805"/>
              <a:gd name="connsiteY143" fmla="*/ 591078 h 4114481"/>
              <a:gd name="connsiteX144" fmla="*/ 704392 w 4056805"/>
              <a:gd name="connsiteY144" fmla="*/ 478790 h 4114481"/>
              <a:gd name="connsiteX145" fmla="*/ 816681 w 4056805"/>
              <a:gd name="connsiteY145" fmla="*/ 366501 h 4114481"/>
              <a:gd name="connsiteX146" fmla="*/ 471615 w 4056805"/>
              <a:gd name="connsiteY146" fmla="*/ 366501 h 4114481"/>
              <a:gd name="connsiteX147" fmla="*/ 583904 w 4056805"/>
              <a:gd name="connsiteY147" fmla="*/ 478790 h 4114481"/>
              <a:gd name="connsiteX148" fmla="*/ 471615 w 4056805"/>
              <a:gd name="connsiteY148" fmla="*/ 591078 h 4114481"/>
              <a:gd name="connsiteX149" fmla="*/ 359325 w 4056805"/>
              <a:gd name="connsiteY149" fmla="*/ 478790 h 4114481"/>
              <a:gd name="connsiteX150" fmla="*/ 471615 w 4056805"/>
              <a:gd name="connsiteY150" fmla="*/ 366501 h 4114481"/>
              <a:gd name="connsiteX151" fmla="*/ 112289 w 4056805"/>
              <a:gd name="connsiteY151" fmla="*/ 366501 h 4114481"/>
              <a:gd name="connsiteX152" fmla="*/ 224579 w 4056805"/>
              <a:gd name="connsiteY152" fmla="*/ 478790 h 4114481"/>
              <a:gd name="connsiteX153" fmla="*/ 112289 w 4056805"/>
              <a:gd name="connsiteY153" fmla="*/ 591078 h 4114481"/>
              <a:gd name="connsiteX154" fmla="*/ 0 w 4056805"/>
              <a:gd name="connsiteY154" fmla="*/ 478790 h 4114481"/>
              <a:gd name="connsiteX155" fmla="*/ 112289 w 4056805"/>
              <a:gd name="connsiteY155" fmla="*/ 366501 h 4114481"/>
              <a:gd name="connsiteX156" fmla="*/ 816681 w 4056805"/>
              <a:gd name="connsiteY156" fmla="*/ 1 h 4114481"/>
              <a:gd name="connsiteX157" fmla="*/ 928971 w 4056805"/>
              <a:gd name="connsiteY157" fmla="*/ 112290 h 4114481"/>
              <a:gd name="connsiteX158" fmla="*/ 816681 w 4056805"/>
              <a:gd name="connsiteY158" fmla="*/ 224578 h 4114481"/>
              <a:gd name="connsiteX159" fmla="*/ 704392 w 4056805"/>
              <a:gd name="connsiteY159" fmla="*/ 112290 h 4114481"/>
              <a:gd name="connsiteX160" fmla="*/ 816681 w 4056805"/>
              <a:gd name="connsiteY160" fmla="*/ 1 h 4114481"/>
              <a:gd name="connsiteX161" fmla="*/ 471615 w 4056805"/>
              <a:gd name="connsiteY161" fmla="*/ 1 h 4114481"/>
              <a:gd name="connsiteX162" fmla="*/ 583904 w 4056805"/>
              <a:gd name="connsiteY162" fmla="*/ 112290 h 4114481"/>
              <a:gd name="connsiteX163" fmla="*/ 471615 w 4056805"/>
              <a:gd name="connsiteY163" fmla="*/ 224578 h 4114481"/>
              <a:gd name="connsiteX164" fmla="*/ 359325 w 4056805"/>
              <a:gd name="connsiteY164" fmla="*/ 112290 h 4114481"/>
              <a:gd name="connsiteX165" fmla="*/ 471615 w 4056805"/>
              <a:gd name="connsiteY165" fmla="*/ 1 h 4114481"/>
              <a:gd name="connsiteX166" fmla="*/ 112289 w 4056805"/>
              <a:gd name="connsiteY166" fmla="*/ 1 h 4114481"/>
              <a:gd name="connsiteX167" fmla="*/ 224579 w 4056805"/>
              <a:gd name="connsiteY167" fmla="*/ 112290 h 4114481"/>
              <a:gd name="connsiteX168" fmla="*/ 112289 w 4056805"/>
              <a:gd name="connsiteY168" fmla="*/ 224578 h 4114481"/>
              <a:gd name="connsiteX169" fmla="*/ 0 w 4056805"/>
              <a:gd name="connsiteY169" fmla="*/ 112290 h 4114481"/>
              <a:gd name="connsiteX170" fmla="*/ 112289 w 4056805"/>
              <a:gd name="connsiteY170" fmla="*/ 1 h 4114481"/>
              <a:gd name="connsiteX171" fmla="*/ 1851880 w 4056805"/>
              <a:gd name="connsiteY171" fmla="*/ 0 h 4114481"/>
              <a:gd name="connsiteX172" fmla="*/ 1964170 w 4056805"/>
              <a:gd name="connsiteY172" fmla="*/ 112290 h 4114481"/>
              <a:gd name="connsiteX173" fmla="*/ 1851880 w 4056805"/>
              <a:gd name="connsiteY173" fmla="*/ 224578 h 4114481"/>
              <a:gd name="connsiteX174" fmla="*/ 1739591 w 4056805"/>
              <a:gd name="connsiteY174" fmla="*/ 112290 h 4114481"/>
              <a:gd name="connsiteX175" fmla="*/ 1851880 w 4056805"/>
              <a:gd name="connsiteY175" fmla="*/ 0 h 4114481"/>
              <a:gd name="connsiteX176" fmla="*/ 1506814 w 4056805"/>
              <a:gd name="connsiteY176" fmla="*/ 0 h 4114481"/>
              <a:gd name="connsiteX177" fmla="*/ 1619104 w 4056805"/>
              <a:gd name="connsiteY177" fmla="*/ 112290 h 4114481"/>
              <a:gd name="connsiteX178" fmla="*/ 1506814 w 4056805"/>
              <a:gd name="connsiteY178" fmla="*/ 224578 h 4114481"/>
              <a:gd name="connsiteX179" fmla="*/ 1394525 w 4056805"/>
              <a:gd name="connsiteY179" fmla="*/ 112290 h 4114481"/>
              <a:gd name="connsiteX180" fmla="*/ 1506814 w 4056805"/>
              <a:gd name="connsiteY180" fmla="*/ 0 h 4114481"/>
              <a:gd name="connsiteX181" fmla="*/ 1161747 w 4056805"/>
              <a:gd name="connsiteY181" fmla="*/ 0 h 4114481"/>
              <a:gd name="connsiteX182" fmla="*/ 1274037 w 4056805"/>
              <a:gd name="connsiteY182" fmla="*/ 112290 h 4114481"/>
              <a:gd name="connsiteX183" fmla="*/ 1161747 w 4056805"/>
              <a:gd name="connsiteY183" fmla="*/ 224578 h 4114481"/>
              <a:gd name="connsiteX184" fmla="*/ 1049458 w 4056805"/>
              <a:gd name="connsiteY184" fmla="*/ 112290 h 4114481"/>
              <a:gd name="connsiteX185" fmla="*/ 1161747 w 4056805"/>
              <a:gd name="connsiteY185" fmla="*/ 0 h 4114481"/>
              <a:gd name="connsiteX186" fmla="*/ 4049215 w 4056805"/>
              <a:gd name="connsiteY186" fmla="*/ 0 h 4114481"/>
              <a:gd name="connsiteX187" fmla="*/ 4056805 w 4056805"/>
              <a:gd name="connsiteY187" fmla="*/ 2057082 h 4114481"/>
              <a:gd name="connsiteX188" fmla="*/ 1978287 w 4056805"/>
              <a:gd name="connsiteY188" fmla="*/ 2057082 h 4114481"/>
              <a:gd name="connsiteX189" fmla="*/ 1978269 w 4056805"/>
              <a:gd name="connsiteY189" fmla="*/ 2057081 h 4114481"/>
              <a:gd name="connsiteX190" fmla="*/ 1978269 w 4056805"/>
              <a:gd name="connsiteY190" fmla="*/ 2057082 h 4114481"/>
              <a:gd name="connsiteX191" fmla="*/ 1964170 w 4056805"/>
              <a:gd name="connsiteY191" fmla="*/ 205708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2069 w 4056805"/>
              <a:gd name="connsiteY187" fmla="*/ 284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2069 w 4056805"/>
              <a:gd name="connsiteY193" fmla="*/ 2847 h 4114481"/>
              <a:gd name="connsiteX0" fmla="*/ 1978269 w 4063655"/>
              <a:gd name="connsiteY0" fmla="*/ 2057082 h 4114481"/>
              <a:gd name="connsiteX1" fmla="*/ 1978287 w 4063655"/>
              <a:gd name="connsiteY1" fmla="*/ 2057082 h 4114481"/>
              <a:gd name="connsiteX2" fmla="*/ 2126000 w 4063655"/>
              <a:gd name="connsiteY2" fmla="*/ 2065216 h 4114481"/>
              <a:gd name="connsiteX3" fmla="*/ 3607426 w 4063655"/>
              <a:gd name="connsiteY3" fmla="*/ 2791520 h 4114481"/>
              <a:gd name="connsiteX4" fmla="*/ 4056752 w 4063655"/>
              <a:gd name="connsiteY4" fmla="*/ 4114481 h 4114481"/>
              <a:gd name="connsiteX5" fmla="*/ 1953366 w 4063655"/>
              <a:gd name="connsiteY5" fmla="*/ 4114481 h 4114481"/>
              <a:gd name="connsiteX6" fmla="*/ 1978269 w 4063655"/>
              <a:gd name="connsiteY6" fmla="*/ 2057082 h 4114481"/>
              <a:gd name="connsiteX7" fmla="*/ 1851880 w 4063655"/>
              <a:gd name="connsiteY7" fmla="*/ 1832503 h 4114481"/>
              <a:gd name="connsiteX8" fmla="*/ 1964170 w 4063655"/>
              <a:gd name="connsiteY8" fmla="*/ 1944792 h 4114481"/>
              <a:gd name="connsiteX9" fmla="*/ 1851880 w 4063655"/>
              <a:gd name="connsiteY9" fmla="*/ 2057081 h 4114481"/>
              <a:gd name="connsiteX10" fmla="*/ 1739591 w 4063655"/>
              <a:gd name="connsiteY10" fmla="*/ 1944792 h 4114481"/>
              <a:gd name="connsiteX11" fmla="*/ 1851880 w 4063655"/>
              <a:gd name="connsiteY11" fmla="*/ 1832503 h 4114481"/>
              <a:gd name="connsiteX12" fmla="*/ 1506814 w 4063655"/>
              <a:gd name="connsiteY12" fmla="*/ 1832503 h 4114481"/>
              <a:gd name="connsiteX13" fmla="*/ 1619104 w 4063655"/>
              <a:gd name="connsiteY13" fmla="*/ 1944792 h 4114481"/>
              <a:gd name="connsiteX14" fmla="*/ 1506814 w 4063655"/>
              <a:gd name="connsiteY14" fmla="*/ 2057081 h 4114481"/>
              <a:gd name="connsiteX15" fmla="*/ 1394525 w 4063655"/>
              <a:gd name="connsiteY15" fmla="*/ 1944792 h 4114481"/>
              <a:gd name="connsiteX16" fmla="*/ 1506814 w 4063655"/>
              <a:gd name="connsiteY16" fmla="*/ 1832503 h 4114481"/>
              <a:gd name="connsiteX17" fmla="*/ 1161747 w 4063655"/>
              <a:gd name="connsiteY17" fmla="*/ 1832503 h 4114481"/>
              <a:gd name="connsiteX18" fmla="*/ 1274037 w 4063655"/>
              <a:gd name="connsiteY18" fmla="*/ 1944792 h 4114481"/>
              <a:gd name="connsiteX19" fmla="*/ 1161747 w 4063655"/>
              <a:gd name="connsiteY19" fmla="*/ 2057081 h 4114481"/>
              <a:gd name="connsiteX20" fmla="*/ 1049458 w 4063655"/>
              <a:gd name="connsiteY20" fmla="*/ 1944792 h 4114481"/>
              <a:gd name="connsiteX21" fmla="*/ 1161747 w 4063655"/>
              <a:gd name="connsiteY21" fmla="*/ 1832503 h 4114481"/>
              <a:gd name="connsiteX22" fmla="*/ 816681 w 4063655"/>
              <a:gd name="connsiteY22" fmla="*/ 1832503 h 4114481"/>
              <a:gd name="connsiteX23" fmla="*/ 928971 w 4063655"/>
              <a:gd name="connsiteY23" fmla="*/ 1944792 h 4114481"/>
              <a:gd name="connsiteX24" fmla="*/ 816681 w 4063655"/>
              <a:gd name="connsiteY24" fmla="*/ 2057081 h 4114481"/>
              <a:gd name="connsiteX25" fmla="*/ 704392 w 4063655"/>
              <a:gd name="connsiteY25" fmla="*/ 1944792 h 4114481"/>
              <a:gd name="connsiteX26" fmla="*/ 816681 w 4063655"/>
              <a:gd name="connsiteY26" fmla="*/ 1832503 h 4114481"/>
              <a:gd name="connsiteX27" fmla="*/ 471615 w 4063655"/>
              <a:gd name="connsiteY27" fmla="*/ 1832503 h 4114481"/>
              <a:gd name="connsiteX28" fmla="*/ 583904 w 4063655"/>
              <a:gd name="connsiteY28" fmla="*/ 1944792 h 4114481"/>
              <a:gd name="connsiteX29" fmla="*/ 471615 w 4063655"/>
              <a:gd name="connsiteY29" fmla="*/ 2057081 h 4114481"/>
              <a:gd name="connsiteX30" fmla="*/ 359325 w 4063655"/>
              <a:gd name="connsiteY30" fmla="*/ 1944792 h 4114481"/>
              <a:gd name="connsiteX31" fmla="*/ 471615 w 4063655"/>
              <a:gd name="connsiteY31" fmla="*/ 1832503 h 4114481"/>
              <a:gd name="connsiteX32" fmla="*/ 112289 w 4063655"/>
              <a:gd name="connsiteY32" fmla="*/ 1832503 h 4114481"/>
              <a:gd name="connsiteX33" fmla="*/ 224579 w 4063655"/>
              <a:gd name="connsiteY33" fmla="*/ 1944792 h 4114481"/>
              <a:gd name="connsiteX34" fmla="*/ 112289 w 4063655"/>
              <a:gd name="connsiteY34" fmla="*/ 2057081 h 4114481"/>
              <a:gd name="connsiteX35" fmla="*/ 0 w 4063655"/>
              <a:gd name="connsiteY35" fmla="*/ 1944792 h 4114481"/>
              <a:gd name="connsiteX36" fmla="*/ 112289 w 4063655"/>
              <a:gd name="connsiteY36" fmla="*/ 1832503 h 4114481"/>
              <a:gd name="connsiteX37" fmla="*/ 1851880 w 4063655"/>
              <a:gd name="connsiteY37" fmla="*/ 1466002 h 4114481"/>
              <a:gd name="connsiteX38" fmla="*/ 1964170 w 4063655"/>
              <a:gd name="connsiteY38" fmla="*/ 1578291 h 4114481"/>
              <a:gd name="connsiteX39" fmla="*/ 1851880 w 4063655"/>
              <a:gd name="connsiteY39" fmla="*/ 1690580 h 4114481"/>
              <a:gd name="connsiteX40" fmla="*/ 1739591 w 4063655"/>
              <a:gd name="connsiteY40" fmla="*/ 1578291 h 4114481"/>
              <a:gd name="connsiteX41" fmla="*/ 1851880 w 4063655"/>
              <a:gd name="connsiteY41" fmla="*/ 1466002 h 4114481"/>
              <a:gd name="connsiteX42" fmla="*/ 1506814 w 4063655"/>
              <a:gd name="connsiteY42" fmla="*/ 1466002 h 4114481"/>
              <a:gd name="connsiteX43" fmla="*/ 1619104 w 4063655"/>
              <a:gd name="connsiteY43" fmla="*/ 1578291 h 4114481"/>
              <a:gd name="connsiteX44" fmla="*/ 1506814 w 4063655"/>
              <a:gd name="connsiteY44" fmla="*/ 1690580 h 4114481"/>
              <a:gd name="connsiteX45" fmla="*/ 1394525 w 4063655"/>
              <a:gd name="connsiteY45" fmla="*/ 1578291 h 4114481"/>
              <a:gd name="connsiteX46" fmla="*/ 1506814 w 4063655"/>
              <a:gd name="connsiteY46" fmla="*/ 1466002 h 4114481"/>
              <a:gd name="connsiteX47" fmla="*/ 1161747 w 4063655"/>
              <a:gd name="connsiteY47" fmla="*/ 1466002 h 4114481"/>
              <a:gd name="connsiteX48" fmla="*/ 1274037 w 4063655"/>
              <a:gd name="connsiteY48" fmla="*/ 1578291 h 4114481"/>
              <a:gd name="connsiteX49" fmla="*/ 1161747 w 4063655"/>
              <a:gd name="connsiteY49" fmla="*/ 1690580 h 4114481"/>
              <a:gd name="connsiteX50" fmla="*/ 1049458 w 4063655"/>
              <a:gd name="connsiteY50" fmla="*/ 1578291 h 4114481"/>
              <a:gd name="connsiteX51" fmla="*/ 1161747 w 4063655"/>
              <a:gd name="connsiteY51" fmla="*/ 1466002 h 4114481"/>
              <a:gd name="connsiteX52" fmla="*/ 816681 w 4063655"/>
              <a:gd name="connsiteY52" fmla="*/ 1466002 h 4114481"/>
              <a:gd name="connsiteX53" fmla="*/ 928971 w 4063655"/>
              <a:gd name="connsiteY53" fmla="*/ 1578291 h 4114481"/>
              <a:gd name="connsiteX54" fmla="*/ 816681 w 4063655"/>
              <a:gd name="connsiteY54" fmla="*/ 1690580 h 4114481"/>
              <a:gd name="connsiteX55" fmla="*/ 704392 w 4063655"/>
              <a:gd name="connsiteY55" fmla="*/ 1578291 h 4114481"/>
              <a:gd name="connsiteX56" fmla="*/ 816681 w 4063655"/>
              <a:gd name="connsiteY56" fmla="*/ 1466002 h 4114481"/>
              <a:gd name="connsiteX57" fmla="*/ 471615 w 4063655"/>
              <a:gd name="connsiteY57" fmla="*/ 1466002 h 4114481"/>
              <a:gd name="connsiteX58" fmla="*/ 583904 w 4063655"/>
              <a:gd name="connsiteY58" fmla="*/ 1578291 h 4114481"/>
              <a:gd name="connsiteX59" fmla="*/ 471615 w 4063655"/>
              <a:gd name="connsiteY59" fmla="*/ 1690580 h 4114481"/>
              <a:gd name="connsiteX60" fmla="*/ 359325 w 4063655"/>
              <a:gd name="connsiteY60" fmla="*/ 1578291 h 4114481"/>
              <a:gd name="connsiteX61" fmla="*/ 471615 w 4063655"/>
              <a:gd name="connsiteY61" fmla="*/ 1466002 h 4114481"/>
              <a:gd name="connsiteX62" fmla="*/ 112289 w 4063655"/>
              <a:gd name="connsiteY62" fmla="*/ 1466002 h 4114481"/>
              <a:gd name="connsiteX63" fmla="*/ 224579 w 4063655"/>
              <a:gd name="connsiteY63" fmla="*/ 1578291 h 4114481"/>
              <a:gd name="connsiteX64" fmla="*/ 112289 w 4063655"/>
              <a:gd name="connsiteY64" fmla="*/ 1690580 h 4114481"/>
              <a:gd name="connsiteX65" fmla="*/ 0 w 4063655"/>
              <a:gd name="connsiteY65" fmla="*/ 1578291 h 4114481"/>
              <a:gd name="connsiteX66" fmla="*/ 112289 w 4063655"/>
              <a:gd name="connsiteY66" fmla="*/ 1466002 h 4114481"/>
              <a:gd name="connsiteX67" fmla="*/ 1851880 w 4063655"/>
              <a:gd name="connsiteY67" fmla="*/ 1099501 h 4114481"/>
              <a:gd name="connsiteX68" fmla="*/ 1964170 w 4063655"/>
              <a:gd name="connsiteY68" fmla="*/ 1211790 h 4114481"/>
              <a:gd name="connsiteX69" fmla="*/ 1851880 w 4063655"/>
              <a:gd name="connsiteY69" fmla="*/ 1324079 h 4114481"/>
              <a:gd name="connsiteX70" fmla="*/ 1739591 w 4063655"/>
              <a:gd name="connsiteY70" fmla="*/ 1211790 h 4114481"/>
              <a:gd name="connsiteX71" fmla="*/ 1851880 w 4063655"/>
              <a:gd name="connsiteY71" fmla="*/ 1099501 h 4114481"/>
              <a:gd name="connsiteX72" fmla="*/ 1506814 w 4063655"/>
              <a:gd name="connsiteY72" fmla="*/ 1099501 h 4114481"/>
              <a:gd name="connsiteX73" fmla="*/ 1619104 w 4063655"/>
              <a:gd name="connsiteY73" fmla="*/ 1211790 h 4114481"/>
              <a:gd name="connsiteX74" fmla="*/ 1506814 w 4063655"/>
              <a:gd name="connsiteY74" fmla="*/ 1324079 h 4114481"/>
              <a:gd name="connsiteX75" fmla="*/ 1394525 w 4063655"/>
              <a:gd name="connsiteY75" fmla="*/ 1211790 h 4114481"/>
              <a:gd name="connsiteX76" fmla="*/ 1506814 w 4063655"/>
              <a:gd name="connsiteY76" fmla="*/ 1099501 h 4114481"/>
              <a:gd name="connsiteX77" fmla="*/ 1161747 w 4063655"/>
              <a:gd name="connsiteY77" fmla="*/ 1099501 h 4114481"/>
              <a:gd name="connsiteX78" fmla="*/ 1274037 w 4063655"/>
              <a:gd name="connsiteY78" fmla="*/ 1211790 h 4114481"/>
              <a:gd name="connsiteX79" fmla="*/ 1161747 w 4063655"/>
              <a:gd name="connsiteY79" fmla="*/ 1324079 h 4114481"/>
              <a:gd name="connsiteX80" fmla="*/ 1049458 w 4063655"/>
              <a:gd name="connsiteY80" fmla="*/ 1211790 h 4114481"/>
              <a:gd name="connsiteX81" fmla="*/ 1161747 w 4063655"/>
              <a:gd name="connsiteY81" fmla="*/ 1099501 h 4114481"/>
              <a:gd name="connsiteX82" fmla="*/ 816681 w 4063655"/>
              <a:gd name="connsiteY82" fmla="*/ 1099501 h 4114481"/>
              <a:gd name="connsiteX83" fmla="*/ 928971 w 4063655"/>
              <a:gd name="connsiteY83" fmla="*/ 1211790 h 4114481"/>
              <a:gd name="connsiteX84" fmla="*/ 816681 w 4063655"/>
              <a:gd name="connsiteY84" fmla="*/ 1324079 h 4114481"/>
              <a:gd name="connsiteX85" fmla="*/ 704392 w 4063655"/>
              <a:gd name="connsiteY85" fmla="*/ 1211790 h 4114481"/>
              <a:gd name="connsiteX86" fmla="*/ 816681 w 4063655"/>
              <a:gd name="connsiteY86" fmla="*/ 1099501 h 4114481"/>
              <a:gd name="connsiteX87" fmla="*/ 471615 w 4063655"/>
              <a:gd name="connsiteY87" fmla="*/ 1099501 h 4114481"/>
              <a:gd name="connsiteX88" fmla="*/ 583904 w 4063655"/>
              <a:gd name="connsiteY88" fmla="*/ 1211790 h 4114481"/>
              <a:gd name="connsiteX89" fmla="*/ 471615 w 4063655"/>
              <a:gd name="connsiteY89" fmla="*/ 1324079 h 4114481"/>
              <a:gd name="connsiteX90" fmla="*/ 359325 w 4063655"/>
              <a:gd name="connsiteY90" fmla="*/ 1211790 h 4114481"/>
              <a:gd name="connsiteX91" fmla="*/ 471615 w 4063655"/>
              <a:gd name="connsiteY91" fmla="*/ 1099501 h 4114481"/>
              <a:gd name="connsiteX92" fmla="*/ 112289 w 4063655"/>
              <a:gd name="connsiteY92" fmla="*/ 1099501 h 4114481"/>
              <a:gd name="connsiteX93" fmla="*/ 224579 w 4063655"/>
              <a:gd name="connsiteY93" fmla="*/ 1211790 h 4114481"/>
              <a:gd name="connsiteX94" fmla="*/ 112289 w 4063655"/>
              <a:gd name="connsiteY94" fmla="*/ 1324079 h 4114481"/>
              <a:gd name="connsiteX95" fmla="*/ 0 w 4063655"/>
              <a:gd name="connsiteY95" fmla="*/ 1211790 h 4114481"/>
              <a:gd name="connsiteX96" fmla="*/ 112289 w 4063655"/>
              <a:gd name="connsiteY96" fmla="*/ 1099501 h 4114481"/>
              <a:gd name="connsiteX97" fmla="*/ 1851880 w 4063655"/>
              <a:gd name="connsiteY97" fmla="*/ 733000 h 4114481"/>
              <a:gd name="connsiteX98" fmla="*/ 1964170 w 4063655"/>
              <a:gd name="connsiteY98" fmla="*/ 845290 h 4114481"/>
              <a:gd name="connsiteX99" fmla="*/ 1851880 w 4063655"/>
              <a:gd name="connsiteY99" fmla="*/ 957579 h 4114481"/>
              <a:gd name="connsiteX100" fmla="*/ 1739591 w 4063655"/>
              <a:gd name="connsiteY100" fmla="*/ 845290 h 4114481"/>
              <a:gd name="connsiteX101" fmla="*/ 1851880 w 4063655"/>
              <a:gd name="connsiteY101" fmla="*/ 733000 h 4114481"/>
              <a:gd name="connsiteX102" fmla="*/ 1506814 w 4063655"/>
              <a:gd name="connsiteY102" fmla="*/ 733000 h 4114481"/>
              <a:gd name="connsiteX103" fmla="*/ 1619104 w 4063655"/>
              <a:gd name="connsiteY103" fmla="*/ 845290 h 4114481"/>
              <a:gd name="connsiteX104" fmla="*/ 1506814 w 4063655"/>
              <a:gd name="connsiteY104" fmla="*/ 957579 h 4114481"/>
              <a:gd name="connsiteX105" fmla="*/ 1394525 w 4063655"/>
              <a:gd name="connsiteY105" fmla="*/ 845290 h 4114481"/>
              <a:gd name="connsiteX106" fmla="*/ 1506814 w 4063655"/>
              <a:gd name="connsiteY106" fmla="*/ 733000 h 4114481"/>
              <a:gd name="connsiteX107" fmla="*/ 1161747 w 4063655"/>
              <a:gd name="connsiteY107" fmla="*/ 733000 h 4114481"/>
              <a:gd name="connsiteX108" fmla="*/ 1274037 w 4063655"/>
              <a:gd name="connsiteY108" fmla="*/ 845290 h 4114481"/>
              <a:gd name="connsiteX109" fmla="*/ 1161747 w 4063655"/>
              <a:gd name="connsiteY109" fmla="*/ 957579 h 4114481"/>
              <a:gd name="connsiteX110" fmla="*/ 1049458 w 4063655"/>
              <a:gd name="connsiteY110" fmla="*/ 845290 h 4114481"/>
              <a:gd name="connsiteX111" fmla="*/ 1161747 w 4063655"/>
              <a:gd name="connsiteY111" fmla="*/ 733000 h 4114481"/>
              <a:gd name="connsiteX112" fmla="*/ 816681 w 4063655"/>
              <a:gd name="connsiteY112" fmla="*/ 733000 h 4114481"/>
              <a:gd name="connsiteX113" fmla="*/ 928971 w 4063655"/>
              <a:gd name="connsiteY113" fmla="*/ 845290 h 4114481"/>
              <a:gd name="connsiteX114" fmla="*/ 816681 w 4063655"/>
              <a:gd name="connsiteY114" fmla="*/ 957579 h 4114481"/>
              <a:gd name="connsiteX115" fmla="*/ 704392 w 4063655"/>
              <a:gd name="connsiteY115" fmla="*/ 845290 h 4114481"/>
              <a:gd name="connsiteX116" fmla="*/ 816681 w 4063655"/>
              <a:gd name="connsiteY116" fmla="*/ 733000 h 4114481"/>
              <a:gd name="connsiteX117" fmla="*/ 471615 w 4063655"/>
              <a:gd name="connsiteY117" fmla="*/ 733000 h 4114481"/>
              <a:gd name="connsiteX118" fmla="*/ 583904 w 4063655"/>
              <a:gd name="connsiteY118" fmla="*/ 845290 h 4114481"/>
              <a:gd name="connsiteX119" fmla="*/ 471615 w 4063655"/>
              <a:gd name="connsiteY119" fmla="*/ 957579 h 4114481"/>
              <a:gd name="connsiteX120" fmla="*/ 359325 w 4063655"/>
              <a:gd name="connsiteY120" fmla="*/ 845290 h 4114481"/>
              <a:gd name="connsiteX121" fmla="*/ 471615 w 4063655"/>
              <a:gd name="connsiteY121" fmla="*/ 733000 h 4114481"/>
              <a:gd name="connsiteX122" fmla="*/ 112289 w 4063655"/>
              <a:gd name="connsiteY122" fmla="*/ 733000 h 4114481"/>
              <a:gd name="connsiteX123" fmla="*/ 224579 w 4063655"/>
              <a:gd name="connsiteY123" fmla="*/ 845290 h 4114481"/>
              <a:gd name="connsiteX124" fmla="*/ 112289 w 4063655"/>
              <a:gd name="connsiteY124" fmla="*/ 957579 h 4114481"/>
              <a:gd name="connsiteX125" fmla="*/ 0 w 4063655"/>
              <a:gd name="connsiteY125" fmla="*/ 845290 h 4114481"/>
              <a:gd name="connsiteX126" fmla="*/ 112289 w 4063655"/>
              <a:gd name="connsiteY126" fmla="*/ 733000 h 4114481"/>
              <a:gd name="connsiteX127" fmla="*/ 1851880 w 4063655"/>
              <a:gd name="connsiteY127" fmla="*/ 366501 h 4114481"/>
              <a:gd name="connsiteX128" fmla="*/ 1964170 w 4063655"/>
              <a:gd name="connsiteY128" fmla="*/ 478790 h 4114481"/>
              <a:gd name="connsiteX129" fmla="*/ 1851880 w 4063655"/>
              <a:gd name="connsiteY129" fmla="*/ 591078 h 4114481"/>
              <a:gd name="connsiteX130" fmla="*/ 1739591 w 4063655"/>
              <a:gd name="connsiteY130" fmla="*/ 478790 h 4114481"/>
              <a:gd name="connsiteX131" fmla="*/ 1851880 w 4063655"/>
              <a:gd name="connsiteY131" fmla="*/ 366501 h 4114481"/>
              <a:gd name="connsiteX132" fmla="*/ 1506814 w 4063655"/>
              <a:gd name="connsiteY132" fmla="*/ 366501 h 4114481"/>
              <a:gd name="connsiteX133" fmla="*/ 1619104 w 4063655"/>
              <a:gd name="connsiteY133" fmla="*/ 478790 h 4114481"/>
              <a:gd name="connsiteX134" fmla="*/ 1506814 w 4063655"/>
              <a:gd name="connsiteY134" fmla="*/ 591078 h 4114481"/>
              <a:gd name="connsiteX135" fmla="*/ 1394525 w 4063655"/>
              <a:gd name="connsiteY135" fmla="*/ 478790 h 4114481"/>
              <a:gd name="connsiteX136" fmla="*/ 1506814 w 4063655"/>
              <a:gd name="connsiteY136" fmla="*/ 366501 h 4114481"/>
              <a:gd name="connsiteX137" fmla="*/ 1161747 w 4063655"/>
              <a:gd name="connsiteY137" fmla="*/ 366501 h 4114481"/>
              <a:gd name="connsiteX138" fmla="*/ 1274037 w 4063655"/>
              <a:gd name="connsiteY138" fmla="*/ 478790 h 4114481"/>
              <a:gd name="connsiteX139" fmla="*/ 1161747 w 4063655"/>
              <a:gd name="connsiteY139" fmla="*/ 591078 h 4114481"/>
              <a:gd name="connsiteX140" fmla="*/ 1049458 w 4063655"/>
              <a:gd name="connsiteY140" fmla="*/ 478790 h 4114481"/>
              <a:gd name="connsiteX141" fmla="*/ 1161747 w 4063655"/>
              <a:gd name="connsiteY141" fmla="*/ 366501 h 4114481"/>
              <a:gd name="connsiteX142" fmla="*/ 816681 w 4063655"/>
              <a:gd name="connsiteY142" fmla="*/ 366501 h 4114481"/>
              <a:gd name="connsiteX143" fmla="*/ 928971 w 4063655"/>
              <a:gd name="connsiteY143" fmla="*/ 478790 h 4114481"/>
              <a:gd name="connsiteX144" fmla="*/ 816681 w 4063655"/>
              <a:gd name="connsiteY144" fmla="*/ 591078 h 4114481"/>
              <a:gd name="connsiteX145" fmla="*/ 704392 w 4063655"/>
              <a:gd name="connsiteY145" fmla="*/ 478790 h 4114481"/>
              <a:gd name="connsiteX146" fmla="*/ 816681 w 4063655"/>
              <a:gd name="connsiteY146" fmla="*/ 366501 h 4114481"/>
              <a:gd name="connsiteX147" fmla="*/ 471615 w 4063655"/>
              <a:gd name="connsiteY147" fmla="*/ 366501 h 4114481"/>
              <a:gd name="connsiteX148" fmla="*/ 583904 w 4063655"/>
              <a:gd name="connsiteY148" fmla="*/ 478790 h 4114481"/>
              <a:gd name="connsiteX149" fmla="*/ 471615 w 4063655"/>
              <a:gd name="connsiteY149" fmla="*/ 591078 h 4114481"/>
              <a:gd name="connsiteX150" fmla="*/ 359325 w 4063655"/>
              <a:gd name="connsiteY150" fmla="*/ 478790 h 4114481"/>
              <a:gd name="connsiteX151" fmla="*/ 471615 w 4063655"/>
              <a:gd name="connsiteY151" fmla="*/ 366501 h 4114481"/>
              <a:gd name="connsiteX152" fmla="*/ 112289 w 4063655"/>
              <a:gd name="connsiteY152" fmla="*/ 366501 h 4114481"/>
              <a:gd name="connsiteX153" fmla="*/ 224579 w 4063655"/>
              <a:gd name="connsiteY153" fmla="*/ 478790 h 4114481"/>
              <a:gd name="connsiteX154" fmla="*/ 112289 w 4063655"/>
              <a:gd name="connsiteY154" fmla="*/ 591078 h 4114481"/>
              <a:gd name="connsiteX155" fmla="*/ 0 w 4063655"/>
              <a:gd name="connsiteY155" fmla="*/ 478790 h 4114481"/>
              <a:gd name="connsiteX156" fmla="*/ 112289 w 4063655"/>
              <a:gd name="connsiteY156" fmla="*/ 366501 h 4114481"/>
              <a:gd name="connsiteX157" fmla="*/ 816681 w 4063655"/>
              <a:gd name="connsiteY157" fmla="*/ 1 h 4114481"/>
              <a:gd name="connsiteX158" fmla="*/ 928971 w 4063655"/>
              <a:gd name="connsiteY158" fmla="*/ 112290 h 4114481"/>
              <a:gd name="connsiteX159" fmla="*/ 816681 w 4063655"/>
              <a:gd name="connsiteY159" fmla="*/ 224578 h 4114481"/>
              <a:gd name="connsiteX160" fmla="*/ 704392 w 4063655"/>
              <a:gd name="connsiteY160" fmla="*/ 112290 h 4114481"/>
              <a:gd name="connsiteX161" fmla="*/ 816681 w 4063655"/>
              <a:gd name="connsiteY161" fmla="*/ 1 h 4114481"/>
              <a:gd name="connsiteX162" fmla="*/ 471615 w 4063655"/>
              <a:gd name="connsiteY162" fmla="*/ 1 h 4114481"/>
              <a:gd name="connsiteX163" fmla="*/ 583904 w 4063655"/>
              <a:gd name="connsiteY163" fmla="*/ 112290 h 4114481"/>
              <a:gd name="connsiteX164" fmla="*/ 471615 w 4063655"/>
              <a:gd name="connsiteY164" fmla="*/ 224578 h 4114481"/>
              <a:gd name="connsiteX165" fmla="*/ 359325 w 4063655"/>
              <a:gd name="connsiteY165" fmla="*/ 112290 h 4114481"/>
              <a:gd name="connsiteX166" fmla="*/ 471615 w 4063655"/>
              <a:gd name="connsiteY166" fmla="*/ 1 h 4114481"/>
              <a:gd name="connsiteX167" fmla="*/ 112289 w 4063655"/>
              <a:gd name="connsiteY167" fmla="*/ 1 h 4114481"/>
              <a:gd name="connsiteX168" fmla="*/ 224579 w 4063655"/>
              <a:gd name="connsiteY168" fmla="*/ 112290 h 4114481"/>
              <a:gd name="connsiteX169" fmla="*/ 112289 w 4063655"/>
              <a:gd name="connsiteY169" fmla="*/ 224578 h 4114481"/>
              <a:gd name="connsiteX170" fmla="*/ 0 w 4063655"/>
              <a:gd name="connsiteY170" fmla="*/ 112290 h 4114481"/>
              <a:gd name="connsiteX171" fmla="*/ 112289 w 4063655"/>
              <a:gd name="connsiteY171" fmla="*/ 1 h 4114481"/>
              <a:gd name="connsiteX172" fmla="*/ 1851880 w 4063655"/>
              <a:gd name="connsiteY172" fmla="*/ 0 h 4114481"/>
              <a:gd name="connsiteX173" fmla="*/ 1964170 w 4063655"/>
              <a:gd name="connsiteY173" fmla="*/ 112290 h 4114481"/>
              <a:gd name="connsiteX174" fmla="*/ 1851880 w 4063655"/>
              <a:gd name="connsiteY174" fmla="*/ 224578 h 4114481"/>
              <a:gd name="connsiteX175" fmla="*/ 1739591 w 4063655"/>
              <a:gd name="connsiteY175" fmla="*/ 112290 h 4114481"/>
              <a:gd name="connsiteX176" fmla="*/ 1851880 w 4063655"/>
              <a:gd name="connsiteY176" fmla="*/ 0 h 4114481"/>
              <a:gd name="connsiteX177" fmla="*/ 1506814 w 4063655"/>
              <a:gd name="connsiteY177" fmla="*/ 0 h 4114481"/>
              <a:gd name="connsiteX178" fmla="*/ 1619104 w 4063655"/>
              <a:gd name="connsiteY178" fmla="*/ 112290 h 4114481"/>
              <a:gd name="connsiteX179" fmla="*/ 1506814 w 4063655"/>
              <a:gd name="connsiteY179" fmla="*/ 224578 h 4114481"/>
              <a:gd name="connsiteX180" fmla="*/ 1394525 w 4063655"/>
              <a:gd name="connsiteY180" fmla="*/ 112290 h 4114481"/>
              <a:gd name="connsiteX181" fmla="*/ 1506814 w 4063655"/>
              <a:gd name="connsiteY181" fmla="*/ 0 h 4114481"/>
              <a:gd name="connsiteX182" fmla="*/ 1161747 w 4063655"/>
              <a:gd name="connsiteY182" fmla="*/ 0 h 4114481"/>
              <a:gd name="connsiteX183" fmla="*/ 1274037 w 4063655"/>
              <a:gd name="connsiteY183" fmla="*/ 112290 h 4114481"/>
              <a:gd name="connsiteX184" fmla="*/ 1161747 w 4063655"/>
              <a:gd name="connsiteY184" fmla="*/ 224578 h 4114481"/>
              <a:gd name="connsiteX185" fmla="*/ 1049458 w 4063655"/>
              <a:gd name="connsiteY185" fmla="*/ 112290 h 4114481"/>
              <a:gd name="connsiteX186" fmla="*/ 1161747 w 4063655"/>
              <a:gd name="connsiteY186" fmla="*/ 0 h 4114481"/>
              <a:gd name="connsiteX187" fmla="*/ 4063483 w 4063655"/>
              <a:gd name="connsiteY187" fmla="*/ 5694 h 4114481"/>
              <a:gd name="connsiteX188" fmla="*/ 4056805 w 4063655"/>
              <a:gd name="connsiteY188" fmla="*/ 2057082 h 4114481"/>
              <a:gd name="connsiteX189" fmla="*/ 1978287 w 4063655"/>
              <a:gd name="connsiteY189" fmla="*/ 2057082 h 4114481"/>
              <a:gd name="connsiteX190" fmla="*/ 1978269 w 4063655"/>
              <a:gd name="connsiteY190" fmla="*/ 2057081 h 4114481"/>
              <a:gd name="connsiteX191" fmla="*/ 1978269 w 4063655"/>
              <a:gd name="connsiteY191" fmla="*/ 2057082 h 4114481"/>
              <a:gd name="connsiteX192" fmla="*/ 1964170 w 4063655"/>
              <a:gd name="connsiteY192" fmla="*/ 2057082 h 4114481"/>
              <a:gd name="connsiteX193" fmla="*/ 4063483 w 4063655"/>
              <a:gd name="connsiteY193" fmla="*/ 5694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3 w 4056805"/>
              <a:gd name="connsiteY187" fmla="*/ 14237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3 w 4056805"/>
              <a:gd name="connsiteY193" fmla="*/ 14237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32095 w 4056805"/>
              <a:gd name="connsiteY187" fmla="*/ 17085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32095 w 4056805"/>
              <a:gd name="connsiteY193" fmla="*/ 17085 h 4114481"/>
              <a:gd name="connsiteX0" fmla="*/ 1978269 w 4058144"/>
              <a:gd name="connsiteY0" fmla="*/ 2057082 h 4114481"/>
              <a:gd name="connsiteX1" fmla="*/ 1978287 w 4058144"/>
              <a:gd name="connsiteY1" fmla="*/ 2057082 h 4114481"/>
              <a:gd name="connsiteX2" fmla="*/ 2126000 w 4058144"/>
              <a:gd name="connsiteY2" fmla="*/ 2065216 h 4114481"/>
              <a:gd name="connsiteX3" fmla="*/ 3607426 w 4058144"/>
              <a:gd name="connsiteY3" fmla="*/ 2791520 h 4114481"/>
              <a:gd name="connsiteX4" fmla="*/ 4056752 w 4058144"/>
              <a:gd name="connsiteY4" fmla="*/ 4114481 h 4114481"/>
              <a:gd name="connsiteX5" fmla="*/ 1953366 w 4058144"/>
              <a:gd name="connsiteY5" fmla="*/ 4114481 h 4114481"/>
              <a:gd name="connsiteX6" fmla="*/ 1978269 w 4058144"/>
              <a:gd name="connsiteY6" fmla="*/ 2057082 h 4114481"/>
              <a:gd name="connsiteX7" fmla="*/ 1851880 w 4058144"/>
              <a:gd name="connsiteY7" fmla="*/ 1832503 h 4114481"/>
              <a:gd name="connsiteX8" fmla="*/ 1964170 w 4058144"/>
              <a:gd name="connsiteY8" fmla="*/ 1944792 h 4114481"/>
              <a:gd name="connsiteX9" fmla="*/ 1851880 w 4058144"/>
              <a:gd name="connsiteY9" fmla="*/ 2057081 h 4114481"/>
              <a:gd name="connsiteX10" fmla="*/ 1739591 w 4058144"/>
              <a:gd name="connsiteY10" fmla="*/ 1944792 h 4114481"/>
              <a:gd name="connsiteX11" fmla="*/ 1851880 w 4058144"/>
              <a:gd name="connsiteY11" fmla="*/ 1832503 h 4114481"/>
              <a:gd name="connsiteX12" fmla="*/ 1506814 w 4058144"/>
              <a:gd name="connsiteY12" fmla="*/ 1832503 h 4114481"/>
              <a:gd name="connsiteX13" fmla="*/ 1619104 w 4058144"/>
              <a:gd name="connsiteY13" fmla="*/ 1944792 h 4114481"/>
              <a:gd name="connsiteX14" fmla="*/ 1506814 w 4058144"/>
              <a:gd name="connsiteY14" fmla="*/ 2057081 h 4114481"/>
              <a:gd name="connsiteX15" fmla="*/ 1394525 w 4058144"/>
              <a:gd name="connsiteY15" fmla="*/ 1944792 h 4114481"/>
              <a:gd name="connsiteX16" fmla="*/ 1506814 w 4058144"/>
              <a:gd name="connsiteY16" fmla="*/ 1832503 h 4114481"/>
              <a:gd name="connsiteX17" fmla="*/ 1161747 w 4058144"/>
              <a:gd name="connsiteY17" fmla="*/ 1832503 h 4114481"/>
              <a:gd name="connsiteX18" fmla="*/ 1274037 w 4058144"/>
              <a:gd name="connsiteY18" fmla="*/ 1944792 h 4114481"/>
              <a:gd name="connsiteX19" fmla="*/ 1161747 w 4058144"/>
              <a:gd name="connsiteY19" fmla="*/ 2057081 h 4114481"/>
              <a:gd name="connsiteX20" fmla="*/ 1049458 w 4058144"/>
              <a:gd name="connsiteY20" fmla="*/ 1944792 h 4114481"/>
              <a:gd name="connsiteX21" fmla="*/ 1161747 w 4058144"/>
              <a:gd name="connsiteY21" fmla="*/ 1832503 h 4114481"/>
              <a:gd name="connsiteX22" fmla="*/ 816681 w 4058144"/>
              <a:gd name="connsiteY22" fmla="*/ 1832503 h 4114481"/>
              <a:gd name="connsiteX23" fmla="*/ 928971 w 4058144"/>
              <a:gd name="connsiteY23" fmla="*/ 1944792 h 4114481"/>
              <a:gd name="connsiteX24" fmla="*/ 816681 w 4058144"/>
              <a:gd name="connsiteY24" fmla="*/ 2057081 h 4114481"/>
              <a:gd name="connsiteX25" fmla="*/ 704392 w 4058144"/>
              <a:gd name="connsiteY25" fmla="*/ 1944792 h 4114481"/>
              <a:gd name="connsiteX26" fmla="*/ 816681 w 4058144"/>
              <a:gd name="connsiteY26" fmla="*/ 1832503 h 4114481"/>
              <a:gd name="connsiteX27" fmla="*/ 471615 w 4058144"/>
              <a:gd name="connsiteY27" fmla="*/ 1832503 h 4114481"/>
              <a:gd name="connsiteX28" fmla="*/ 583904 w 4058144"/>
              <a:gd name="connsiteY28" fmla="*/ 1944792 h 4114481"/>
              <a:gd name="connsiteX29" fmla="*/ 471615 w 4058144"/>
              <a:gd name="connsiteY29" fmla="*/ 2057081 h 4114481"/>
              <a:gd name="connsiteX30" fmla="*/ 359325 w 4058144"/>
              <a:gd name="connsiteY30" fmla="*/ 1944792 h 4114481"/>
              <a:gd name="connsiteX31" fmla="*/ 471615 w 4058144"/>
              <a:gd name="connsiteY31" fmla="*/ 1832503 h 4114481"/>
              <a:gd name="connsiteX32" fmla="*/ 112289 w 4058144"/>
              <a:gd name="connsiteY32" fmla="*/ 1832503 h 4114481"/>
              <a:gd name="connsiteX33" fmla="*/ 224579 w 4058144"/>
              <a:gd name="connsiteY33" fmla="*/ 1944792 h 4114481"/>
              <a:gd name="connsiteX34" fmla="*/ 112289 w 4058144"/>
              <a:gd name="connsiteY34" fmla="*/ 2057081 h 4114481"/>
              <a:gd name="connsiteX35" fmla="*/ 0 w 4058144"/>
              <a:gd name="connsiteY35" fmla="*/ 1944792 h 4114481"/>
              <a:gd name="connsiteX36" fmla="*/ 112289 w 4058144"/>
              <a:gd name="connsiteY36" fmla="*/ 1832503 h 4114481"/>
              <a:gd name="connsiteX37" fmla="*/ 1851880 w 4058144"/>
              <a:gd name="connsiteY37" fmla="*/ 1466002 h 4114481"/>
              <a:gd name="connsiteX38" fmla="*/ 1964170 w 4058144"/>
              <a:gd name="connsiteY38" fmla="*/ 1578291 h 4114481"/>
              <a:gd name="connsiteX39" fmla="*/ 1851880 w 4058144"/>
              <a:gd name="connsiteY39" fmla="*/ 1690580 h 4114481"/>
              <a:gd name="connsiteX40" fmla="*/ 1739591 w 4058144"/>
              <a:gd name="connsiteY40" fmla="*/ 1578291 h 4114481"/>
              <a:gd name="connsiteX41" fmla="*/ 1851880 w 4058144"/>
              <a:gd name="connsiteY41" fmla="*/ 1466002 h 4114481"/>
              <a:gd name="connsiteX42" fmla="*/ 1506814 w 4058144"/>
              <a:gd name="connsiteY42" fmla="*/ 1466002 h 4114481"/>
              <a:gd name="connsiteX43" fmla="*/ 1619104 w 4058144"/>
              <a:gd name="connsiteY43" fmla="*/ 1578291 h 4114481"/>
              <a:gd name="connsiteX44" fmla="*/ 1506814 w 4058144"/>
              <a:gd name="connsiteY44" fmla="*/ 1690580 h 4114481"/>
              <a:gd name="connsiteX45" fmla="*/ 1394525 w 4058144"/>
              <a:gd name="connsiteY45" fmla="*/ 1578291 h 4114481"/>
              <a:gd name="connsiteX46" fmla="*/ 1506814 w 4058144"/>
              <a:gd name="connsiteY46" fmla="*/ 1466002 h 4114481"/>
              <a:gd name="connsiteX47" fmla="*/ 1161747 w 4058144"/>
              <a:gd name="connsiteY47" fmla="*/ 1466002 h 4114481"/>
              <a:gd name="connsiteX48" fmla="*/ 1274037 w 4058144"/>
              <a:gd name="connsiteY48" fmla="*/ 1578291 h 4114481"/>
              <a:gd name="connsiteX49" fmla="*/ 1161747 w 4058144"/>
              <a:gd name="connsiteY49" fmla="*/ 1690580 h 4114481"/>
              <a:gd name="connsiteX50" fmla="*/ 1049458 w 4058144"/>
              <a:gd name="connsiteY50" fmla="*/ 1578291 h 4114481"/>
              <a:gd name="connsiteX51" fmla="*/ 1161747 w 4058144"/>
              <a:gd name="connsiteY51" fmla="*/ 1466002 h 4114481"/>
              <a:gd name="connsiteX52" fmla="*/ 816681 w 4058144"/>
              <a:gd name="connsiteY52" fmla="*/ 1466002 h 4114481"/>
              <a:gd name="connsiteX53" fmla="*/ 928971 w 4058144"/>
              <a:gd name="connsiteY53" fmla="*/ 1578291 h 4114481"/>
              <a:gd name="connsiteX54" fmla="*/ 816681 w 4058144"/>
              <a:gd name="connsiteY54" fmla="*/ 1690580 h 4114481"/>
              <a:gd name="connsiteX55" fmla="*/ 704392 w 4058144"/>
              <a:gd name="connsiteY55" fmla="*/ 1578291 h 4114481"/>
              <a:gd name="connsiteX56" fmla="*/ 816681 w 4058144"/>
              <a:gd name="connsiteY56" fmla="*/ 1466002 h 4114481"/>
              <a:gd name="connsiteX57" fmla="*/ 471615 w 4058144"/>
              <a:gd name="connsiteY57" fmla="*/ 1466002 h 4114481"/>
              <a:gd name="connsiteX58" fmla="*/ 583904 w 4058144"/>
              <a:gd name="connsiteY58" fmla="*/ 1578291 h 4114481"/>
              <a:gd name="connsiteX59" fmla="*/ 471615 w 4058144"/>
              <a:gd name="connsiteY59" fmla="*/ 1690580 h 4114481"/>
              <a:gd name="connsiteX60" fmla="*/ 359325 w 4058144"/>
              <a:gd name="connsiteY60" fmla="*/ 1578291 h 4114481"/>
              <a:gd name="connsiteX61" fmla="*/ 471615 w 4058144"/>
              <a:gd name="connsiteY61" fmla="*/ 1466002 h 4114481"/>
              <a:gd name="connsiteX62" fmla="*/ 112289 w 4058144"/>
              <a:gd name="connsiteY62" fmla="*/ 1466002 h 4114481"/>
              <a:gd name="connsiteX63" fmla="*/ 224579 w 4058144"/>
              <a:gd name="connsiteY63" fmla="*/ 1578291 h 4114481"/>
              <a:gd name="connsiteX64" fmla="*/ 112289 w 4058144"/>
              <a:gd name="connsiteY64" fmla="*/ 1690580 h 4114481"/>
              <a:gd name="connsiteX65" fmla="*/ 0 w 4058144"/>
              <a:gd name="connsiteY65" fmla="*/ 1578291 h 4114481"/>
              <a:gd name="connsiteX66" fmla="*/ 112289 w 4058144"/>
              <a:gd name="connsiteY66" fmla="*/ 1466002 h 4114481"/>
              <a:gd name="connsiteX67" fmla="*/ 1851880 w 4058144"/>
              <a:gd name="connsiteY67" fmla="*/ 1099501 h 4114481"/>
              <a:gd name="connsiteX68" fmla="*/ 1964170 w 4058144"/>
              <a:gd name="connsiteY68" fmla="*/ 1211790 h 4114481"/>
              <a:gd name="connsiteX69" fmla="*/ 1851880 w 4058144"/>
              <a:gd name="connsiteY69" fmla="*/ 1324079 h 4114481"/>
              <a:gd name="connsiteX70" fmla="*/ 1739591 w 4058144"/>
              <a:gd name="connsiteY70" fmla="*/ 1211790 h 4114481"/>
              <a:gd name="connsiteX71" fmla="*/ 1851880 w 4058144"/>
              <a:gd name="connsiteY71" fmla="*/ 1099501 h 4114481"/>
              <a:gd name="connsiteX72" fmla="*/ 1506814 w 4058144"/>
              <a:gd name="connsiteY72" fmla="*/ 1099501 h 4114481"/>
              <a:gd name="connsiteX73" fmla="*/ 1619104 w 4058144"/>
              <a:gd name="connsiteY73" fmla="*/ 1211790 h 4114481"/>
              <a:gd name="connsiteX74" fmla="*/ 1506814 w 4058144"/>
              <a:gd name="connsiteY74" fmla="*/ 1324079 h 4114481"/>
              <a:gd name="connsiteX75" fmla="*/ 1394525 w 4058144"/>
              <a:gd name="connsiteY75" fmla="*/ 1211790 h 4114481"/>
              <a:gd name="connsiteX76" fmla="*/ 1506814 w 4058144"/>
              <a:gd name="connsiteY76" fmla="*/ 1099501 h 4114481"/>
              <a:gd name="connsiteX77" fmla="*/ 1161747 w 4058144"/>
              <a:gd name="connsiteY77" fmla="*/ 1099501 h 4114481"/>
              <a:gd name="connsiteX78" fmla="*/ 1274037 w 4058144"/>
              <a:gd name="connsiteY78" fmla="*/ 1211790 h 4114481"/>
              <a:gd name="connsiteX79" fmla="*/ 1161747 w 4058144"/>
              <a:gd name="connsiteY79" fmla="*/ 1324079 h 4114481"/>
              <a:gd name="connsiteX80" fmla="*/ 1049458 w 4058144"/>
              <a:gd name="connsiteY80" fmla="*/ 1211790 h 4114481"/>
              <a:gd name="connsiteX81" fmla="*/ 1161747 w 4058144"/>
              <a:gd name="connsiteY81" fmla="*/ 1099501 h 4114481"/>
              <a:gd name="connsiteX82" fmla="*/ 816681 w 4058144"/>
              <a:gd name="connsiteY82" fmla="*/ 1099501 h 4114481"/>
              <a:gd name="connsiteX83" fmla="*/ 928971 w 4058144"/>
              <a:gd name="connsiteY83" fmla="*/ 1211790 h 4114481"/>
              <a:gd name="connsiteX84" fmla="*/ 816681 w 4058144"/>
              <a:gd name="connsiteY84" fmla="*/ 1324079 h 4114481"/>
              <a:gd name="connsiteX85" fmla="*/ 704392 w 4058144"/>
              <a:gd name="connsiteY85" fmla="*/ 1211790 h 4114481"/>
              <a:gd name="connsiteX86" fmla="*/ 816681 w 4058144"/>
              <a:gd name="connsiteY86" fmla="*/ 1099501 h 4114481"/>
              <a:gd name="connsiteX87" fmla="*/ 471615 w 4058144"/>
              <a:gd name="connsiteY87" fmla="*/ 1099501 h 4114481"/>
              <a:gd name="connsiteX88" fmla="*/ 583904 w 4058144"/>
              <a:gd name="connsiteY88" fmla="*/ 1211790 h 4114481"/>
              <a:gd name="connsiteX89" fmla="*/ 471615 w 4058144"/>
              <a:gd name="connsiteY89" fmla="*/ 1324079 h 4114481"/>
              <a:gd name="connsiteX90" fmla="*/ 359325 w 4058144"/>
              <a:gd name="connsiteY90" fmla="*/ 1211790 h 4114481"/>
              <a:gd name="connsiteX91" fmla="*/ 471615 w 4058144"/>
              <a:gd name="connsiteY91" fmla="*/ 1099501 h 4114481"/>
              <a:gd name="connsiteX92" fmla="*/ 112289 w 4058144"/>
              <a:gd name="connsiteY92" fmla="*/ 1099501 h 4114481"/>
              <a:gd name="connsiteX93" fmla="*/ 224579 w 4058144"/>
              <a:gd name="connsiteY93" fmla="*/ 1211790 h 4114481"/>
              <a:gd name="connsiteX94" fmla="*/ 112289 w 4058144"/>
              <a:gd name="connsiteY94" fmla="*/ 1324079 h 4114481"/>
              <a:gd name="connsiteX95" fmla="*/ 0 w 4058144"/>
              <a:gd name="connsiteY95" fmla="*/ 1211790 h 4114481"/>
              <a:gd name="connsiteX96" fmla="*/ 112289 w 4058144"/>
              <a:gd name="connsiteY96" fmla="*/ 1099501 h 4114481"/>
              <a:gd name="connsiteX97" fmla="*/ 1851880 w 4058144"/>
              <a:gd name="connsiteY97" fmla="*/ 733000 h 4114481"/>
              <a:gd name="connsiteX98" fmla="*/ 1964170 w 4058144"/>
              <a:gd name="connsiteY98" fmla="*/ 845290 h 4114481"/>
              <a:gd name="connsiteX99" fmla="*/ 1851880 w 4058144"/>
              <a:gd name="connsiteY99" fmla="*/ 957579 h 4114481"/>
              <a:gd name="connsiteX100" fmla="*/ 1739591 w 4058144"/>
              <a:gd name="connsiteY100" fmla="*/ 845290 h 4114481"/>
              <a:gd name="connsiteX101" fmla="*/ 1851880 w 4058144"/>
              <a:gd name="connsiteY101" fmla="*/ 733000 h 4114481"/>
              <a:gd name="connsiteX102" fmla="*/ 1506814 w 4058144"/>
              <a:gd name="connsiteY102" fmla="*/ 733000 h 4114481"/>
              <a:gd name="connsiteX103" fmla="*/ 1619104 w 4058144"/>
              <a:gd name="connsiteY103" fmla="*/ 845290 h 4114481"/>
              <a:gd name="connsiteX104" fmla="*/ 1506814 w 4058144"/>
              <a:gd name="connsiteY104" fmla="*/ 957579 h 4114481"/>
              <a:gd name="connsiteX105" fmla="*/ 1394525 w 4058144"/>
              <a:gd name="connsiteY105" fmla="*/ 845290 h 4114481"/>
              <a:gd name="connsiteX106" fmla="*/ 1506814 w 4058144"/>
              <a:gd name="connsiteY106" fmla="*/ 733000 h 4114481"/>
              <a:gd name="connsiteX107" fmla="*/ 1161747 w 4058144"/>
              <a:gd name="connsiteY107" fmla="*/ 733000 h 4114481"/>
              <a:gd name="connsiteX108" fmla="*/ 1274037 w 4058144"/>
              <a:gd name="connsiteY108" fmla="*/ 845290 h 4114481"/>
              <a:gd name="connsiteX109" fmla="*/ 1161747 w 4058144"/>
              <a:gd name="connsiteY109" fmla="*/ 957579 h 4114481"/>
              <a:gd name="connsiteX110" fmla="*/ 1049458 w 4058144"/>
              <a:gd name="connsiteY110" fmla="*/ 845290 h 4114481"/>
              <a:gd name="connsiteX111" fmla="*/ 1161747 w 4058144"/>
              <a:gd name="connsiteY111" fmla="*/ 733000 h 4114481"/>
              <a:gd name="connsiteX112" fmla="*/ 816681 w 4058144"/>
              <a:gd name="connsiteY112" fmla="*/ 733000 h 4114481"/>
              <a:gd name="connsiteX113" fmla="*/ 928971 w 4058144"/>
              <a:gd name="connsiteY113" fmla="*/ 845290 h 4114481"/>
              <a:gd name="connsiteX114" fmla="*/ 816681 w 4058144"/>
              <a:gd name="connsiteY114" fmla="*/ 957579 h 4114481"/>
              <a:gd name="connsiteX115" fmla="*/ 704392 w 4058144"/>
              <a:gd name="connsiteY115" fmla="*/ 845290 h 4114481"/>
              <a:gd name="connsiteX116" fmla="*/ 816681 w 4058144"/>
              <a:gd name="connsiteY116" fmla="*/ 733000 h 4114481"/>
              <a:gd name="connsiteX117" fmla="*/ 471615 w 4058144"/>
              <a:gd name="connsiteY117" fmla="*/ 733000 h 4114481"/>
              <a:gd name="connsiteX118" fmla="*/ 583904 w 4058144"/>
              <a:gd name="connsiteY118" fmla="*/ 845290 h 4114481"/>
              <a:gd name="connsiteX119" fmla="*/ 471615 w 4058144"/>
              <a:gd name="connsiteY119" fmla="*/ 957579 h 4114481"/>
              <a:gd name="connsiteX120" fmla="*/ 359325 w 4058144"/>
              <a:gd name="connsiteY120" fmla="*/ 845290 h 4114481"/>
              <a:gd name="connsiteX121" fmla="*/ 471615 w 4058144"/>
              <a:gd name="connsiteY121" fmla="*/ 733000 h 4114481"/>
              <a:gd name="connsiteX122" fmla="*/ 112289 w 4058144"/>
              <a:gd name="connsiteY122" fmla="*/ 733000 h 4114481"/>
              <a:gd name="connsiteX123" fmla="*/ 224579 w 4058144"/>
              <a:gd name="connsiteY123" fmla="*/ 845290 h 4114481"/>
              <a:gd name="connsiteX124" fmla="*/ 112289 w 4058144"/>
              <a:gd name="connsiteY124" fmla="*/ 957579 h 4114481"/>
              <a:gd name="connsiteX125" fmla="*/ 0 w 4058144"/>
              <a:gd name="connsiteY125" fmla="*/ 845290 h 4114481"/>
              <a:gd name="connsiteX126" fmla="*/ 112289 w 4058144"/>
              <a:gd name="connsiteY126" fmla="*/ 733000 h 4114481"/>
              <a:gd name="connsiteX127" fmla="*/ 1851880 w 4058144"/>
              <a:gd name="connsiteY127" fmla="*/ 366501 h 4114481"/>
              <a:gd name="connsiteX128" fmla="*/ 1964170 w 4058144"/>
              <a:gd name="connsiteY128" fmla="*/ 478790 h 4114481"/>
              <a:gd name="connsiteX129" fmla="*/ 1851880 w 4058144"/>
              <a:gd name="connsiteY129" fmla="*/ 591078 h 4114481"/>
              <a:gd name="connsiteX130" fmla="*/ 1739591 w 4058144"/>
              <a:gd name="connsiteY130" fmla="*/ 478790 h 4114481"/>
              <a:gd name="connsiteX131" fmla="*/ 1851880 w 4058144"/>
              <a:gd name="connsiteY131" fmla="*/ 366501 h 4114481"/>
              <a:gd name="connsiteX132" fmla="*/ 1506814 w 4058144"/>
              <a:gd name="connsiteY132" fmla="*/ 366501 h 4114481"/>
              <a:gd name="connsiteX133" fmla="*/ 1619104 w 4058144"/>
              <a:gd name="connsiteY133" fmla="*/ 478790 h 4114481"/>
              <a:gd name="connsiteX134" fmla="*/ 1506814 w 4058144"/>
              <a:gd name="connsiteY134" fmla="*/ 591078 h 4114481"/>
              <a:gd name="connsiteX135" fmla="*/ 1394525 w 4058144"/>
              <a:gd name="connsiteY135" fmla="*/ 478790 h 4114481"/>
              <a:gd name="connsiteX136" fmla="*/ 1506814 w 4058144"/>
              <a:gd name="connsiteY136" fmla="*/ 366501 h 4114481"/>
              <a:gd name="connsiteX137" fmla="*/ 1161747 w 4058144"/>
              <a:gd name="connsiteY137" fmla="*/ 366501 h 4114481"/>
              <a:gd name="connsiteX138" fmla="*/ 1274037 w 4058144"/>
              <a:gd name="connsiteY138" fmla="*/ 478790 h 4114481"/>
              <a:gd name="connsiteX139" fmla="*/ 1161747 w 4058144"/>
              <a:gd name="connsiteY139" fmla="*/ 591078 h 4114481"/>
              <a:gd name="connsiteX140" fmla="*/ 1049458 w 4058144"/>
              <a:gd name="connsiteY140" fmla="*/ 478790 h 4114481"/>
              <a:gd name="connsiteX141" fmla="*/ 1161747 w 4058144"/>
              <a:gd name="connsiteY141" fmla="*/ 366501 h 4114481"/>
              <a:gd name="connsiteX142" fmla="*/ 816681 w 4058144"/>
              <a:gd name="connsiteY142" fmla="*/ 366501 h 4114481"/>
              <a:gd name="connsiteX143" fmla="*/ 928971 w 4058144"/>
              <a:gd name="connsiteY143" fmla="*/ 478790 h 4114481"/>
              <a:gd name="connsiteX144" fmla="*/ 816681 w 4058144"/>
              <a:gd name="connsiteY144" fmla="*/ 591078 h 4114481"/>
              <a:gd name="connsiteX145" fmla="*/ 704392 w 4058144"/>
              <a:gd name="connsiteY145" fmla="*/ 478790 h 4114481"/>
              <a:gd name="connsiteX146" fmla="*/ 816681 w 4058144"/>
              <a:gd name="connsiteY146" fmla="*/ 366501 h 4114481"/>
              <a:gd name="connsiteX147" fmla="*/ 471615 w 4058144"/>
              <a:gd name="connsiteY147" fmla="*/ 366501 h 4114481"/>
              <a:gd name="connsiteX148" fmla="*/ 583904 w 4058144"/>
              <a:gd name="connsiteY148" fmla="*/ 478790 h 4114481"/>
              <a:gd name="connsiteX149" fmla="*/ 471615 w 4058144"/>
              <a:gd name="connsiteY149" fmla="*/ 591078 h 4114481"/>
              <a:gd name="connsiteX150" fmla="*/ 359325 w 4058144"/>
              <a:gd name="connsiteY150" fmla="*/ 478790 h 4114481"/>
              <a:gd name="connsiteX151" fmla="*/ 471615 w 4058144"/>
              <a:gd name="connsiteY151" fmla="*/ 366501 h 4114481"/>
              <a:gd name="connsiteX152" fmla="*/ 112289 w 4058144"/>
              <a:gd name="connsiteY152" fmla="*/ 366501 h 4114481"/>
              <a:gd name="connsiteX153" fmla="*/ 224579 w 4058144"/>
              <a:gd name="connsiteY153" fmla="*/ 478790 h 4114481"/>
              <a:gd name="connsiteX154" fmla="*/ 112289 w 4058144"/>
              <a:gd name="connsiteY154" fmla="*/ 591078 h 4114481"/>
              <a:gd name="connsiteX155" fmla="*/ 0 w 4058144"/>
              <a:gd name="connsiteY155" fmla="*/ 478790 h 4114481"/>
              <a:gd name="connsiteX156" fmla="*/ 112289 w 4058144"/>
              <a:gd name="connsiteY156" fmla="*/ 366501 h 4114481"/>
              <a:gd name="connsiteX157" fmla="*/ 816681 w 4058144"/>
              <a:gd name="connsiteY157" fmla="*/ 1 h 4114481"/>
              <a:gd name="connsiteX158" fmla="*/ 928971 w 4058144"/>
              <a:gd name="connsiteY158" fmla="*/ 112290 h 4114481"/>
              <a:gd name="connsiteX159" fmla="*/ 816681 w 4058144"/>
              <a:gd name="connsiteY159" fmla="*/ 224578 h 4114481"/>
              <a:gd name="connsiteX160" fmla="*/ 704392 w 4058144"/>
              <a:gd name="connsiteY160" fmla="*/ 112290 h 4114481"/>
              <a:gd name="connsiteX161" fmla="*/ 816681 w 4058144"/>
              <a:gd name="connsiteY161" fmla="*/ 1 h 4114481"/>
              <a:gd name="connsiteX162" fmla="*/ 471615 w 4058144"/>
              <a:gd name="connsiteY162" fmla="*/ 1 h 4114481"/>
              <a:gd name="connsiteX163" fmla="*/ 583904 w 4058144"/>
              <a:gd name="connsiteY163" fmla="*/ 112290 h 4114481"/>
              <a:gd name="connsiteX164" fmla="*/ 471615 w 4058144"/>
              <a:gd name="connsiteY164" fmla="*/ 224578 h 4114481"/>
              <a:gd name="connsiteX165" fmla="*/ 359325 w 4058144"/>
              <a:gd name="connsiteY165" fmla="*/ 112290 h 4114481"/>
              <a:gd name="connsiteX166" fmla="*/ 471615 w 4058144"/>
              <a:gd name="connsiteY166" fmla="*/ 1 h 4114481"/>
              <a:gd name="connsiteX167" fmla="*/ 112289 w 4058144"/>
              <a:gd name="connsiteY167" fmla="*/ 1 h 4114481"/>
              <a:gd name="connsiteX168" fmla="*/ 224579 w 4058144"/>
              <a:gd name="connsiteY168" fmla="*/ 112290 h 4114481"/>
              <a:gd name="connsiteX169" fmla="*/ 112289 w 4058144"/>
              <a:gd name="connsiteY169" fmla="*/ 224578 h 4114481"/>
              <a:gd name="connsiteX170" fmla="*/ 0 w 4058144"/>
              <a:gd name="connsiteY170" fmla="*/ 112290 h 4114481"/>
              <a:gd name="connsiteX171" fmla="*/ 112289 w 4058144"/>
              <a:gd name="connsiteY171" fmla="*/ 1 h 4114481"/>
              <a:gd name="connsiteX172" fmla="*/ 1851880 w 4058144"/>
              <a:gd name="connsiteY172" fmla="*/ 0 h 4114481"/>
              <a:gd name="connsiteX173" fmla="*/ 1964170 w 4058144"/>
              <a:gd name="connsiteY173" fmla="*/ 112290 h 4114481"/>
              <a:gd name="connsiteX174" fmla="*/ 1851880 w 4058144"/>
              <a:gd name="connsiteY174" fmla="*/ 224578 h 4114481"/>
              <a:gd name="connsiteX175" fmla="*/ 1739591 w 4058144"/>
              <a:gd name="connsiteY175" fmla="*/ 112290 h 4114481"/>
              <a:gd name="connsiteX176" fmla="*/ 1851880 w 4058144"/>
              <a:gd name="connsiteY176" fmla="*/ 0 h 4114481"/>
              <a:gd name="connsiteX177" fmla="*/ 1506814 w 4058144"/>
              <a:gd name="connsiteY177" fmla="*/ 0 h 4114481"/>
              <a:gd name="connsiteX178" fmla="*/ 1619104 w 4058144"/>
              <a:gd name="connsiteY178" fmla="*/ 112290 h 4114481"/>
              <a:gd name="connsiteX179" fmla="*/ 1506814 w 4058144"/>
              <a:gd name="connsiteY179" fmla="*/ 224578 h 4114481"/>
              <a:gd name="connsiteX180" fmla="*/ 1394525 w 4058144"/>
              <a:gd name="connsiteY180" fmla="*/ 112290 h 4114481"/>
              <a:gd name="connsiteX181" fmla="*/ 1506814 w 4058144"/>
              <a:gd name="connsiteY181" fmla="*/ 0 h 4114481"/>
              <a:gd name="connsiteX182" fmla="*/ 1161747 w 4058144"/>
              <a:gd name="connsiteY182" fmla="*/ 0 h 4114481"/>
              <a:gd name="connsiteX183" fmla="*/ 1274037 w 4058144"/>
              <a:gd name="connsiteY183" fmla="*/ 112290 h 4114481"/>
              <a:gd name="connsiteX184" fmla="*/ 1161747 w 4058144"/>
              <a:gd name="connsiteY184" fmla="*/ 224578 h 4114481"/>
              <a:gd name="connsiteX185" fmla="*/ 1049458 w 4058144"/>
              <a:gd name="connsiteY185" fmla="*/ 112290 h 4114481"/>
              <a:gd name="connsiteX186" fmla="*/ 1161747 w 4058144"/>
              <a:gd name="connsiteY186" fmla="*/ 0 h 4114481"/>
              <a:gd name="connsiteX187" fmla="*/ 4057778 w 4058144"/>
              <a:gd name="connsiteY187" fmla="*/ 19933 h 4114481"/>
              <a:gd name="connsiteX188" fmla="*/ 4056805 w 4058144"/>
              <a:gd name="connsiteY188" fmla="*/ 2057082 h 4114481"/>
              <a:gd name="connsiteX189" fmla="*/ 1978287 w 4058144"/>
              <a:gd name="connsiteY189" fmla="*/ 2057082 h 4114481"/>
              <a:gd name="connsiteX190" fmla="*/ 1978269 w 4058144"/>
              <a:gd name="connsiteY190" fmla="*/ 2057081 h 4114481"/>
              <a:gd name="connsiteX191" fmla="*/ 1978269 w 4058144"/>
              <a:gd name="connsiteY191" fmla="*/ 2057082 h 4114481"/>
              <a:gd name="connsiteX192" fmla="*/ 1964170 w 4058144"/>
              <a:gd name="connsiteY192" fmla="*/ 2057082 h 4114481"/>
              <a:gd name="connsiteX193" fmla="*/ 4057778 w 4058144"/>
              <a:gd name="connsiteY193" fmla="*/ 19933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64170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83828 w 4056805"/>
              <a:gd name="connsiteY192" fmla="*/ 2054630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1542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2025602 w 4056805"/>
              <a:gd name="connsiteY192" fmla="*/ 2059534 h 4114481"/>
              <a:gd name="connsiteX193" fmla="*/ 4054924 w 4056805"/>
              <a:gd name="connsiteY193" fmla="*/ 8542 h 4114481"/>
              <a:gd name="connsiteX0" fmla="*/ 1978269 w 4056805"/>
              <a:gd name="connsiteY0" fmla="*/ 2057082 h 4114481"/>
              <a:gd name="connsiteX1" fmla="*/ 1978287 w 4056805"/>
              <a:gd name="connsiteY1" fmla="*/ 2057082 h 4114481"/>
              <a:gd name="connsiteX2" fmla="*/ 2126000 w 4056805"/>
              <a:gd name="connsiteY2" fmla="*/ 2065216 h 4114481"/>
              <a:gd name="connsiteX3" fmla="*/ 3607426 w 4056805"/>
              <a:gd name="connsiteY3" fmla="*/ 2791520 h 4114481"/>
              <a:gd name="connsiteX4" fmla="*/ 4056752 w 4056805"/>
              <a:gd name="connsiteY4" fmla="*/ 4114481 h 4114481"/>
              <a:gd name="connsiteX5" fmla="*/ 1953366 w 4056805"/>
              <a:gd name="connsiteY5" fmla="*/ 4114481 h 4114481"/>
              <a:gd name="connsiteX6" fmla="*/ 1978269 w 4056805"/>
              <a:gd name="connsiteY6" fmla="*/ 2057082 h 4114481"/>
              <a:gd name="connsiteX7" fmla="*/ 1851880 w 4056805"/>
              <a:gd name="connsiteY7" fmla="*/ 1832503 h 4114481"/>
              <a:gd name="connsiteX8" fmla="*/ 1964170 w 4056805"/>
              <a:gd name="connsiteY8" fmla="*/ 1944792 h 4114481"/>
              <a:gd name="connsiteX9" fmla="*/ 1851880 w 4056805"/>
              <a:gd name="connsiteY9" fmla="*/ 2057081 h 4114481"/>
              <a:gd name="connsiteX10" fmla="*/ 1739591 w 4056805"/>
              <a:gd name="connsiteY10" fmla="*/ 1944792 h 4114481"/>
              <a:gd name="connsiteX11" fmla="*/ 1851880 w 4056805"/>
              <a:gd name="connsiteY11" fmla="*/ 1832503 h 4114481"/>
              <a:gd name="connsiteX12" fmla="*/ 1506814 w 4056805"/>
              <a:gd name="connsiteY12" fmla="*/ 1832503 h 4114481"/>
              <a:gd name="connsiteX13" fmla="*/ 1619104 w 4056805"/>
              <a:gd name="connsiteY13" fmla="*/ 1944792 h 4114481"/>
              <a:gd name="connsiteX14" fmla="*/ 1506814 w 4056805"/>
              <a:gd name="connsiteY14" fmla="*/ 2057081 h 4114481"/>
              <a:gd name="connsiteX15" fmla="*/ 1394525 w 4056805"/>
              <a:gd name="connsiteY15" fmla="*/ 1944792 h 4114481"/>
              <a:gd name="connsiteX16" fmla="*/ 1506814 w 4056805"/>
              <a:gd name="connsiteY16" fmla="*/ 1832503 h 4114481"/>
              <a:gd name="connsiteX17" fmla="*/ 1161747 w 4056805"/>
              <a:gd name="connsiteY17" fmla="*/ 1832503 h 4114481"/>
              <a:gd name="connsiteX18" fmla="*/ 1274037 w 4056805"/>
              <a:gd name="connsiteY18" fmla="*/ 1944792 h 4114481"/>
              <a:gd name="connsiteX19" fmla="*/ 1161747 w 4056805"/>
              <a:gd name="connsiteY19" fmla="*/ 2057081 h 4114481"/>
              <a:gd name="connsiteX20" fmla="*/ 1049458 w 4056805"/>
              <a:gd name="connsiteY20" fmla="*/ 1944792 h 4114481"/>
              <a:gd name="connsiteX21" fmla="*/ 1161747 w 4056805"/>
              <a:gd name="connsiteY21" fmla="*/ 1832503 h 4114481"/>
              <a:gd name="connsiteX22" fmla="*/ 816681 w 4056805"/>
              <a:gd name="connsiteY22" fmla="*/ 1832503 h 4114481"/>
              <a:gd name="connsiteX23" fmla="*/ 928971 w 4056805"/>
              <a:gd name="connsiteY23" fmla="*/ 1944792 h 4114481"/>
              <a:gd name="connsiteX24" fmla="*/ 816681 w 4056805"/>
              <a:gd name="connsiteY24" fmla="*/ 2057081 h 4114481"/>
              <a:gd name="connsiteX25" fmla="*/ 704392 w 4056805"/>
              <a:gd name="connsiteY25" fmla="*/ 1944792 h 4114481"/>
              <a:gd name="connsiteX26" fmla="*/ 816681 w 4056805"/>
              <a:gd name="connsiteY26" fmla="*/ 1832503 h 4114481"/>
              <a:gd name="connsiteX27" fmla="*/ 471615 w 4056805"/>
              <a:gd name="connsiteY27" fmla="*/ 1832503 h 4114481"/>
              <a:gd name="connsiteX28" fmla="*/ 583904 w 4056805"/>
              <a:gd name="connsiteY28" fmla="*/ 1944792 h 4114481"/>
              <a:gd name="connsiteX29" fmla="*/ 471615 w 4056805"/>
              <a:gd name="connsiteY29" fmla="*/ 2057081 h 4114481"/>
              <a:gd name="connsiteX30" fmla="*/ 359325 w 4056805"/>
              <a:gd name="connsiteY30" fmla="*/ 1944792 h 4114481"/>
              <a:gd name="connsiteX31" fmla="*/ 471615 w 4056805"/>
              <a:gd name="connsiteY31" fmla="*/ 1832503 h 4114481"/>
              <a:gd name="connsiteX32" fmla="*/ 112289 w 4056805"/>
              <a:gd name="connsiteY32" fmla="*/ 1832503 h 4114481"/>
              <a:gd name="connsiteX33" fmla="*/ 224579 w 4056805"/>
              <a:gd name="connsiteY33" fmla="*/ 1944792 h 4114481"/>
              <a:gd name="connsiteX34" fmla="*/ 112289 w 4056805"/>
              <a:gd name="connsiteY34" fmla="*/ 2057081 h 4114481"/>
              <a:gd name="connsiteX35" fmla="*/ 0 w 4056805"/>
              <a:gd name="connsiteY35" fmla="*/ 1944792 h 4114481"/>
              <a:gd name="connsiteX36" fmla="*/ 112289 w 4056805"/>
              <a:gd name="connsiteY36" fmla="*/ 1832503 h 4114481"/>
              <a:gd name="connsiteX37" fmla="*/ 1851880 w 4056805"/>
              <a:gd name="connsiteY37" fmla="*/ 1466002 h 4114481"/>
              <a:gd name="connsiteX38" fmla="*/ 1964170 w 4056805"/>
              <a:gd name="connsiteY38" fmla="*/ 1578291 h 4114481"/>
              <a:gd name="connsiteX39" fmla="*/ 1851880 w 4056805"/>
              <a:gd name="connsiteY39" fmla="*/ 1690580 h 4114481"/>
              <a:gd name="connsiteX40" fmla="*/ 1739591 w 4056805"/>
              <a:gd name="connsiteY40" fmla="*/ 1578291 h 4114481"/>
              <a:gd name="connsiteX41" fmla="*/ 1851880 w 4056805"/>
              <a:gd name="connsiteY41" fmla="*/ 1466002 h 4114481"/>
              <a:gd name="connsiteX42" fmla="*/ 1506814 w 4056805"/>
              <a:gd name="connsiteY42" fmla="*/ 1466002 h 4114481"/>
              <a:gd name="connsiteX43" fmla="*/ 1619104 w 4056805"/>
              <a:gd name="connsiteY43" fmla="*/ 1578291 h 4114481"/>
              <a:gd name="connsiteX44" fmla="*/ 1506814 w 4056805"/>
              <a:gd name="connsiteY44" fmla="*/ 1690580 h 4114481"/>
              <a:gd name="connsiteX45" fmla="*/ 1394525 w 4056805"/>
              <a:gd name="connsiteY45" fmla="*/ 1578291 h 4114481"/>
              <a:gd name="connsiteX46" fmla="*/ 1506814 w 4056805"/>
              <a:gd name="connsiteY46" fmla="*/ 1466002 h 4114481"/>
              <a:gd name="connsiteX47" fmla="*/ 1161747 w 4056805"/>
              <a:gd name="connsiteY47" fmla="*/ 1466002 h 4114481"/>
              <a:gd name="connsiteX48" fmla="*/ 1274037 w 4056805"/>
              <a:gd name="connsiteY48" fmla="*/ 1578291 h 4114481"/>
              <a:gd name="connsiteX49" fmla="*/ 1161747 w 4056805"/>
              <a:gd name="connsiteY49" fmla="*/ 1690580 h 4114481"/>
              <a:gd name="connsiteX50" fmla="*/ 1049458 w 4056805"/>
              <a:gd name="connsiteY50" fmla="*/ 1578291 h 4114481"/>
              <a:gd name="connsiteX51" fmla="*/ 1161747 w 4056805"/>
              <a:gd name="connsiteY51" fmla="*/ 1466002 h 4114481"/>
              <a:gd name="connsiteX52" fmla="*/ 816681 w 4056805"/>
              <a:gd name="connsiteY52" fmla="*/ 1466002 h 4114481"/>
              <a:gd name="connsiteX53" fmla="*/ 928971 w 4056805"/>
              <a:gd name="connsiteY53" fmla="*/ 1578291 h 4114481"/>
              <a:gd name="connsiteX54" fmla="*/ 816681 w 4056805"/>
              <a:gd name="connsiteY54" fmla="*/ 1690580 h 4114481"/>
              <a:gd name="connsiteX55" fmla="*/ 704392 w 4056805"/>
              <a:gd name="connsiteY55" fmla="*/ 1578291 h 4114481"/>
              <a:gd name="connsiteX56" fmla="*/ 816681 w 4056805"/>
              <a:gd name="connsiteY56" fmla="*/ 1466002 h 4114481"/>
              <a:gd name="connsiteX57" fmla="*/ 471615 w 4056805"/>
              <a:gd name="connsiteY57" fmla="*/ 1466002 h 4114481"/>
              <a:gd name="connsiteX58" fmla="*/ 583904 w 4056805"/>
              <a:gd name="connsiteY58" fmla="*/ 1578291 h 4114481"/>
              <a:gd name="connsiteX59" fmla="*/ 471615 w 4056805"/>
              <a:gd name="connsiteY59" fmla="*/ 1690580 h 4114481"/>
              <a:gd name="connsiteX60" fmla="*/ 359325 w 4056805"/>
              <a:gd name="connsiteY60" fmla="*/ 1578291 h 4114481"/>
              <a:gd name="connsiteX61" fmla="*/ 471615 w 4056805"/>
              <a:gd name="connsiteY61" fmla="*/ 1466002 h 4114481"/>
              <a:gd name="connsiteX62" fmla="*/ 112289 w 4056805"/>
              <a:gd name="connsiteY62" fmla="*/ 1466002 h 4114481"/>
              <a:gd name="connsiteX63" fmla="*/ 224579 w 4056805"/>
              <a:gd name="connsiteY63" fmla="*/ 1578291 h 4114481"/>
              <a:gd name="connsiteX64" fmla="*/ 112289 w 4056805"/>
              <a:gd name="connsiteY64" fmla="*/ 1690580 h 4114481"/>
              <a:gd name="connsiteX65" fmla="*/ 0 w 4056805"/>
              <a:gd name="connsiteY65" fmla="*/ 1578291 h 4114481"/>
              <a:gd name="connsiteX66" fmla="*/ 112289 w 4056805"/>
              <a:gd name="connsiteY66" fmla="*/ 1466002 h 4114481"/>
              <a:gd name="connsiteX67" fmla="*/ 1851880 w 4056805"/>
              <a:gd name="connsiteY67" fmla="*/ 1099501 h 4114481"/>
              <a:gd name="connsiteX68" fmla="*/ 1964170 w 4056805"/>
              <a:gd name="connsiteY68" fmla="*/ 1211790 h 4114481"/>
              <a:gd name="connsiteX69" fmla="*/ 1851880 w 4056805"/>
              <a:gd name="connsiteY69" fmla="*/ 1324079 h 4114481"/>
              <a:gd name="connsiteX70" fmla="*/ 1739591 w 4056805"/>
              <a:gd name="connsiteY70" fmla="*/ 1211790 h 4114481"/>
              <a:gd name="connsiteX71" fmla="*/ 1851880 w 4056805"/>
              <a:gd name="connsiteY71" fmla="*/ 1099501 h 4114481"/>
              <a:gd name="connsiteX72" fmla="*/ 1506814 w 4056805"/>
              <a:gd name="connsiteY72" fmla="*/ 1099501 h 4114481"/>
              <a:gd name="connsiteX73" fmla="*/ 1619104 w 4056805"/>
              <a:gd name="connsiteY73" fmla="*/ 1211790 h 4114481"/>
              <a:gd name="connsiteX74" fmla="*/ 1506814 w 4056805"/>
              <a:gd name="connsiteY74" fmla="*/ 1324079 h 4114481"/>
              <a:gd name="connsiteX75" fmla="*/ 1394525 w 4056805"/>
              <a:gd name="connsiteY75" fmla="*/ 1211790 h 4114481"/>
              <a:gd name="connsiteX76" fmla="*/ 1506814 w 4056805"/>
              <a:gd name="connsiteY76" fmla="*/ 1099501 h 4114481"/>
              <a:gd name="connsiteX77" fmla="*/ 1161747 w 4056805"/>
              <a:gd name="connsiteY77" fmla="*/ 1099501 h 4114481"/>
              <a:gd name="connsiteX78" fmla="*/ 1274037 w 4056805"/>
              <a:gd name="connsiteY78" fmla="*/ 1211790 h 4114481"/>
              <a:gd name="connsiteX79" fmla="*/ 1161747 w 4056805"/>
              <a:gd name="connsiteY79" fmla="*/ 1324079 h 4114481"/>
              <a:gd name="connsiteX80" fmla="*/ 1049458 w 4056805"/>
              <a:gd name="connsiteY80" fmla="*/ 1211790 h 4114481"/>
              <a:gd name="connsiteX81" fmla="*/ 1161747 w 4056805"/>
              <a:gd name="connsiteY81" fmla="*/ 1099501 h 4114481"/>
              <a:gd name="connsiteX82" fmla="*/ 816681 w 4056805"/>
              <a:gd name="connsiteY82" fmla="*/ 1099501 h 4114481"/>
              <a:gd name="connsiteX83" fmla="*/ 928971 w 4056805"/>
              <a:gd name="connsiteY83" fmla="*/ 1211790 h 4114481"/>
              <a:gd name="connsiteX84" fmla="*/ 816681 w 4056805"/>
              <a:gd name="connsiteY84" fmla="*/ 1324079 h 4114481"/>
              <a:gd name="connsiteX85" fmla="*/ 704392 w 4056805"/>
              <a:gd name="connsiteY85" fmla="*/ 1211790 h 4114481"/>
              <a:gd name="connsiteX86" fmla="*/ 816681 w 4056805"/>
              <a:gd name="connsiteY86" fmla="*/ 1099501 h 4114481"/>
              <a:gd name="connsiteX87" fmla="*/ 471615 w 4056805"/>
              <a:gd name="connsiteY87" fmla="*/ 1099501 h 4114481"/>
              <a:gd name="connsiteX88" fmla="*/ 583904 w 4056805"/>
              <a:gd name="connsiteY88" fmla="*/ 1211790 h 4114481"/>
              <a:gd name="connsiteX89" fmla="*/ 471615 w 4056805"/>
              <a:gd name="connsiteY89" fmla="*/ 1324079 h 4114481"/>
              <a:gd name="connsiteX90" fmla="*/ 359325 w 4056805"/>
              <a:gd name="connsiteY90" fmla="*/ 1211790 h 4114481"/>
              <a:gd name="connsiteX91" fmla="*/ 471615 w 4056805"/>
              <a:gd name="connsiteY91" fmla="*/ 1099501 h 4114481"/>
              <a:gd name="connsiteX92" fmla="*/ 112289 w 4056805"/>
              <a:gd name="connsiteY92" fmla="*/ 1099501 h 4114481"/>
              <a:gd name="connsiteX93" fmla="*/ 224579 w 4056805"/>
              <a:gd name="connsiteY93" fmla="*/ 1211790 h 4114481"/>
              <a:gd name="connsiteX94" fmla="*/ 112289 w 4056805"/>
              <a:gd name="connsiteY94" fmla="*/ 1324079 h 4114481"/>
              <a:gd name="connsiteX95" fmla="*/ 0 w 4056805"/>
              <a:gd name="connsiteY95" fmla="*/ 1211790 h 4114481"/>
              <a:gd name="connsiteX96" fmla="*/ 112289 w 4056805"/>
              <a:gd name="connsiteY96" fmla="*/ 1099501 h 4114481"/>
              <a:gd name="connsiteX97" fmla="*/ 1851880 w 4056805"/>
              <a:gd name="connsiteY97" fmla="*/ 733000 h 4114481"/>
              <a:gd name="connsiteX98" fmla="*/ 1964170 w 4056805"/>
              <a:gd name="connsiteY98" fmla="*/ 845290 h 4114481"/>
              <a:gd name="connsiteX99" fmla="*/ 1851880 w 4056805"/>
              <a:gd name="connsiteY99" fmla="*/ 957579 h 4114481"/>
              <a:gd name="connsiteX100" fmla="*/ 1739591 w 4056805"/>
              <a:gd name="connsiteY100" fmla="*/ 845290 h 4114481"/>
              <a:gd name="connsiteX101" fmla="*/ 1851880 w 4056805"/>
              <a:gd name="connsiteY101" fmla="*/ 733000 h 4114481"/>
              <a:gd name="connsiteX102" fmla="*/ 1506814 w 4056805"/>
              <a:gd name="connsiteY102" fmla="*/ 733000 h 4114481"/>
              <a:gd name="connsiteX103" fmla="*/ 1619104 w 4056805"/>
              <a:gd name="connsiteY103" fmla="*/ 845290 h 4114481"/>
              <a:gd name="connsiteX104" fmla="*/ 1506814 w 4056805"/>
              <a:gd name="connsiteY104" fmla="*/ 957579 h 4114481"/>
              <a:gd name="connsiteX105" fmla="*/ 1394525 w 4056805"/>
              <a:gd name="connsiteY105" fmla="*/ 845290 h 4114481"/>
              <a:gd name="connsiteX106" fmla="*/ 1506814 w 4056805"/>
              <a:gd name="connsiteY106" fmla="*/ 733000 h 4114481"/>
              <a:gd name="connsiteX107" fmla="*/ 1161747 w 4056805"/>
              <a:gd name="connsiteY107" fmla="*/ 733000 h 4114481"/>
              <a:gd name="connsiteX108" fmla="*/ 1274037 w 4056805"/>
              <a:gd name="connsiteY108" fmla="*/ 845290 h 4114481"/>
              <a:gd name="connsiteX109" fmla="*/ 1161747 w 4056805"/>
              <a:gd name="connsiteY109" fmla="*/ 957579 h 4114481"/>
              <a:gd name="connsiteX110" fmla="*/ 1049458 w 4056805"/>
              <a:gd name="connsiteY110" fmla="*/ 845290 h 4114481"/>
              <a:gd name="connsiteX111" fmla="*/ 1161747 w 4056805"/>
              <a:gd name="connsiteY111" fmla="*/ 733000 h 4114481"/>
              <a:gd name="connsiteX112" fmla="*/ 816681 w 4056805"/>
              <a:gd name="connsiteY112" fmla="*/ 733000 h 4114481"/>
              <a:gd name="connsiteX113" fmla="*/ 928971 w 4056805"/>
              <a:gd name="connsiteY113" fmla="*/ 845290 h 4114481"/>
              <a:gd name="connsiteX114" fmla="*/ 816681 w 4056805"/>
              <a:gd name="connsiteY114" fmla="*/ 957579 h 4114481"/>
              <a:gd name="connsiteX115" fmla="*/ 704392 w 4056805"/>
              <a:gd name="connsiteY115" fmla="*/ 845290 h 4114481"/>
              <a:gd name="connsiteX116" fmla="*/ 816681 w 4056805"/>
              <a:gd name="connsiteY116" fmla="*/ 733000 h 4114481"/>
              <a:gd name="connsiteX117" fmla="*/ 471615 w 4056805"/>
              <a:gd name="connsiteY117" fmla="*/ 733000 h 4114481"/>
              <a:gd name="connsiteX118" fmla="*/ 583904 w 4056805"/>
              <a:gd name="connsiteY118" fmla="*/ 845290 h 4114481"/>
              <a:gd name="connsiteX119" fmla="*/ 471615 w 4056805"/>
              <a:gd name="connsiteY119" fmla="*/ 957579 h 4114481"/>
              <a:gd name="connsiteX120" fmla="*/ 359325 w 4056805"/>
              <a:gd name="connsiteY120" fmla="*/ 845290 h 4114481"/>
              <a:gd name="connsiteX121" fmla="*/ 471615 w 4056805"/>
              <a:gd name="connsiteY121" fmla="*/ 733000 h 4114481"/>
              <a:gd name="connsiteX122" fmla="*/ 112289 w 4056805"/>
              <a:gd name="connsiteY122" fmla="*/ 733000 h 4114481"/>
              <a:gd name="connsiteX123" fmla="*/ 224579 w 4056805"/>
              <a:gd name="connsiteY123" fmla="*/ 845290 h 4114481"/>
              <a:gd name="connsiteX124" fmla="*/ 112289 w 4056805"/>
              <a:gd name="connsiteY124" fmla="*/ 957579 h 4114481"/>
              <a:gd name="connsiteX125" fmla="*/ 0 w 4056805"/>
              <a:gd name="connsiteY125" fmla="*/ 845290 h 4114481"/>
              <a:gd name="connsiteX126" fmla="*/ 112289 w 4056805"/>
              <a:gd name="connsiteY126" fmla="*/ 733000 h 4114481"/>
              <a:gd name="connsiteX127" fmla="*/ 1851880 w 4056805"/>
              <a:gd name="connsiteY127" fmla="*/ 366501 h 4114481"/>
              <a:gd name="connsiteX128" fmla="*/ 1964170 w 4056805"/>
              <a:gd name="connsiteY128" fmla="*/ 478790 h 4114481"/>
              <a:gd name="connsiteX129" fmla="*/ 1851880 w 4056805"/>
              <a:gd name="connsiteY129" fmla="*/ 591078 h 4114481"/>
              <a:gd name="connsiteX130" fmla="*/ 1739591 w 4056805"/>
              <a:gd name="connsiteY130" fmla="*/ 478790 h 4114481"/>
              <a:gd name="connsiteX131" fmla="*/ 1851880 w 4056805"/>
              <a:gd name="connsiteY131" fmla="*/ 366501 h 4114481"/>
              <a:gd name="connsiteX132" fmla="*/ 1506814 w 4056805"/>
              <a:gd name="connsiteY132" fmla="*/ 366501 h 4114481"/>
              <a:gd name="connsiteX133" fmla="*/ 1619104 w 4056805"/>
              <a:gd name="connsiteY133" fmla="*/ 478790 h 4114481"/>
              <a:gd name="connsiteX134" fmla="*/ 1506814 w 4056805"/>
              <a:gd name="connsiteY134" fmla="*/ 591078 h 4114481"/>
              <a:gd name="connsiteX135" fmla="*/ 1394525 w 4056805"/>
              <a:gd name="connsiteY135" fmla="*/ 478790 h 4114481"/>
              <a:gd name="connsiteX136" fmla="*/ 1506814 w 4056805"/>
              <a:gd name="connsiteY136" fmla="*/ 366501 h 4114481"/>
              <a:gd name="connsiteX137" fmla="*/ 1161747 w 4056805"/>
              <a:gd name="connsiteY137" fmla="*/ 366501 h 4114481"/>
              <a:gd name="connsiteX138" fmla="*/ 1274037 w 4056805"/>
              <a:gd name="connsiteY138" fmla="*/ 478790 h 4114481"/>
              <a:gd name="connsiteX139" fmla="*/ 1161747 w 4056805"/>
              <a:gd name="connsiteY139" fmla="*/ 591078 h 4114481"/>
              <a:gd name="connsiteX140" fmla="*/ 1049458 w 4056805"/>
              <a:gd name="connsiteY140" fmla="*/ 478790 h 4114481"/>
              <a:gd name="connsiteX141" fmla="*/ 1161747 w 4056805"/>
              <a:gd name="connsiteY141" fmla="*/ 366501 h 4114481"/>
              <a:gd name="connsiteX142" fmla="*/ 816681 w 4056805"/>
              <a:gd name="connsiteY142" fmla="*/ 366501 h 4114481"/>
              <a:gd name="connsiteX143" fmla="*/ 928971 w 4056805"/>
              <a:gd name="connsiteY143" fmla="*/ 478790 h 4114481"/>
              <a:gd name="connsiteX144" fmla="*/ 816681 w 4056805"/>
              <a:gd name="connsiteY144" fmla="*/ 591078 h 4114481"/>
              <a:gd name="connsiteX145" fmla="*/ 704392 w 4056805"/>
              <a:gd name="connsiteY145" fmla="*/ 478790 h 4114481"/>
              <a:gd name="connsiteX146" fmla="*/ 816681 w 4056805"/>
              <a:gd name="connsiteY146" fmla="*/ 366501 h 4114481"/>
              <a:gd name="connsiteX147" fmla="*/ 471615 w 4056805"/>
              <a:gd name="connsiteY147" fmla="*/ 366501 h 4114481"/>
              <a:gd name="connsiteX148" fmla="*/ 583904 w 4056805"/>
              <a:gd name="connsiteY148" fmla="*/ 478790 h 4114481"/>
              <a:gd name="connsiteX149" fmla="*/ 471615 w 4056805"/>
              <a:gd name="connsiteY149" fmla="*/ 591078 h 4114481"/>
              <a:gd name="connsiteX150" fmla="*/ 359325 w 4056805"/>
              <a:gd name="connsiteY150" fmla="*/ 478790 h 4114481"/>
              <a:gd name="connsiteX151" fmla="*/ 471615 w 4056805"/>
              <a:gd name="connsiteY151" fmla="*/ 366501 h 4114481"/>
              <a:gd name="connsiteX152" fmla="*/ 112289 w 4056805"/>
              <a:gd name="connsiteY152" fmla="*/ 366501 h 4114481"/>
              <a:gd name="connsiteX153" fmla="*/ 224579 w 4056805"/>
              <a:gd name="connsiteY153" fmla="*/ 478790 h 4114481"/>
              <a:gd name="connsiteX154" fmla="*/ 112289 w 4056805"/>
              <a:gd name="connsiteY154" fmla="*/ 591078 h 4114481"/>
              <a:gd name="connsiteX155" fmla="*/ 0 w 4056805"/>
              <a:gd name="connsiteY155" fmla="*/ 478790 h 4114481"/>
              <a:gd name="connsiteX156" fmla="*/ 112289 w 4056805"/>
              <a:gd name="connsiteY156" fmla="*/ 366501 h 4114481"/>
              <a:gd name="connsiteX157" fmla="*/ 816681 w 4056805"/>
              <a:gd name="connsiteY157" fmla="*/ 1 h 4114481"/>
              <a:gd name="connsiteX158" fmla="*/ 928971 w 4056805"/>
              <a:gd name="connsiteY158" fmla="*/ 112290 h 4114481"/>
              <a:gd name="connsiteX159" fmla="*/ 816681 w 4056805"/>
              <a:gd name="connsiteY159" fmla="*/ 224578 h 4114481"/>
              <a:gd name="connsiteX160" fmla="*/ 704392 w 4056805"/>
              <a:gd name="connsiteY160" fmla="*/ 112290 h 4114481"/>
              <a:gd name="connsiteX161" fmla="*/ 816681 w 4056805"/>
              <a:gd name="connsiteY161" fmla="*/ 1 h 4114481"/>
              <a:gd name="connsiteX162" fmla="*/ 471615 w 4056805"/>
              <a:gd name="connsiteY162" fmla="*/ 1 h 4114481"/>
              <a:gd name="connsiteX163" fmla="*/ 583904 w 4056805"/>
              <a:gd name="connsiteY163" fmla="*/ 112290 h 4114481"/>
              <a:gd name="connsiteX164" fmla="*/ 471615 w 4056805"/>
              <a:gd name="connsiteY164" fmla="*/ 224578 h 4114481"/>
              <a:gd name="connsiteX165" fmla="*/ 359325 w 4056805"/>
              <a:gd name="connsiteY165" fmla="*/ 112290 h 4114481"/>
              <a:gd name="connsiteX166" fmla="*/ 471615 w 4056805"/>
              <a:gd name="connsiteY166" fmla="*/ 1 h 4114481"/>
              <a:gd name="connsiteX167" fmla="*/ 112289 w 4056805"/>
              <a:gd name="connsiteY167" fmla="*/ 1 h 4114481"/>
              <a:gd name="connsiteX168" fmla="*/ 224579 w 4056805"/>
              <a:gd name="connsiteY168" fmla="*/ 112290 h 4114481"/>
              <a:gd name="connsiteX169" fmla="*/ 112289 w 4056805"/>
              <a:gd name="connsiteY169" fmla="*/ 224578 h 4114481"/>
              <a:gd name="connsiteX170" fmla="*/ 0 w 4056805"/>
              <a:gd name="connsiteY170" fmla="*/ 112290 h 4114481"/>
              <a:gd name="connsiteX171" fmla="*/ 112289 w 4056805"/>
              <a:gd name="connsiteY171" fmla="*/ 1 h 4114481"/>
              <a:gd name="connsiteX172" fmla="*/ 1851880 w 4056805"/>
              <a:gd name="connsiteY172" fmla="*/ 0 h 4114481"/>
              <a:gd name="connsiteX173" fmla="*/ 1964170 w 4056805"/>
              <a:gd name="connsiteY173" fmla="*/ 112290 h 4114481"/>
              <a:gd name="connsiteX174" fmla="*/ 1851880 w 4056805"/>
              <a:gd name="connsiteY174" fmla="*/ 224578 h 4114481"/>
              <a:gd name="connsiteX175" fmla="*/ 1739591 w 4056805"/>
              <a:gd name="connsiteY175" fmla="*/ 112290 h 4114481"/>
              <a:gd name="connsiteX176" fmla="*/ 1851880 w 4056805"/>
              <a:gd name="connsiteY176" fmla="*/ 0 h 4114481"/>
              <a:gd name="connsiteX177" fmla="*/ 1506814 w 4056805"/>
              <a:gd name="connsiteY177" fmla="*/ 0 h 4114481"/>
              <a:gd name="connsiteX178" fmla="*/ 1619104 w 4056805"/>
              <a:gd name="connsiteY178" fmla="*/ 112290 h 4114481"/>
              <a:gd name="connsiteX179" fmla="*/ 1506814 w 4056805"/>
              <a:gd name="connsiteY179" fmla="*/ 224578 h 4114481"/>
              <a:gd name="connsiteX180" fmla="*/ 1394525 w 4056805"/>
              <a:gd name="connsiteY180" fmla="*/ 112290 h 4114481"/>
              <a:gd name="connsiteX181" fmla="*/ 1506814 w 4056805"/>
              <a:gd name="connsiteY181" fmla="*/ 0 h 4114481"/>
              <a:gd name="connsiteX182" fmla="*/ 1161747 w 4056805"/>
              <a:gd name="connsiteY182" fmla="*/ 0 h 4114481"/>
              <a:gd name="connsiteX183" fmla="*/ 1274037 w 4056805"/>
              <a:gd name="connsiteY183" fmla="*/ 112290 h 4114481"/>
              <a:gd name="connsiteX184" fmla="*/ 1161747 w 4056805"/>
              <a:gd name="connsiteY184" fmla="*/ 224578 h 4114481"/>
              <a:gd name="connsiteX185" fmla="*/ 1049458 w 4056805"/>
              <a:gd name="connsiteY185" fmla="*/ 112290 h 4114481"/>
              <a:gd name="connsiteX186" fmla="*/ 1161747 w 4056805"/>
              <a:gd name="connsiteY186" fmla="*/ 0 h 4114481"/>
              <a:gd name="connsiteX187" fmla="*/ 4054924 w 4056805"/>
              <a:gd name="connsiteY187" fmla="*/ 8542 h 4114481"/>
              <a:gd name="connsiteX188" fmla="*/ 4056805 w 4056805"/>
              <a:gd name="connsiteY188" fmla="*/ 2057082 h 4114481"/>
              <a:gd name="connsiteX189" fmla="*/ 1978287 w 4056805"/>
              <a:gd name="connsiteY189" fmla="*/ 2057082 h 4114481"/>
              <a:gd name="connsiteX190" fmla="*/ 1978269 w 4056805"/>
              <a:gd name="connsiteY190" fmla="*/ 2057081 h 4114481"/>
              <a:gd name="connsiteX191" fmla="*/ 1978269 w 4056805"/>
              <a:gd name="connsiteY191" fmla="*/ 2057082 h 4114481"/>
              <a:gd name="connsiteX192" fmla="*/ 1978915 w 4056805"/>
              <a:gd name="connsiteY192" fmla="*/ 2057082 h 4114481"/>
              <a:gd name="connsiteX193" fmla="*/ 4054924 w 4056805"/>
              <a:gd name="connsiteY193" fmla="*/ 8542 h 4114481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56805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57082 h 4116933"/>
              <a:gd name="connsiteX1" fmla="*/ 1978287 w 4071545"/>
              <a:gd name="connsiteY1" fmla="*/ 2057082 h 4116933"/>
              <a:gd name="connsiteX2" fmla="*/ 2126000 w 4071545"/>
              <a:gd name="connsiteY2" fmla="*/ 2065216 h 4116933"/>
              <a:gd name="connsiteX3" fmla="*/ 3607426 w 4071545"/>
              <a:gd name="connsiteY3" fmla="*/ 2791520 h 4116933"/>
              <a:gd name="connsiteX4" fmla="*/ 4071496 w 4071545"/>
              <a:gd name="connsiteY4" fmla="*/ 4116933 h 4116933"/>
              <a:gd name="connsiteX5" fmla="*/ 1953366 w 4071545"/>
              <a:gd name="connsiteY5" fmla="*/ 4114481 h 4116933"/>
              <a:gd name="connsiteX6" fmla="*/ 1978269 w 4071545"/>
              <a:gd name="connsiteY6" fmla="*/ 2057082 h 4116933"/>
              <a:gd name="connsiteX7" fmla="*/ 1851880 w 4071545"/>
              <a:gd name="connsiteY7" fmla="*/ 1832503 h 4116933"/>
              <a:gd name="connsiteX8" fmla="*/ 1964170 w 4071545"/>
              <a:gd name="connsiteY8" fmla="*/ 1944792 h 4116933"/>
              <a:gd name="connsiteX9" fmla="*/ 1851880 w 4071545"/>
              <a:gd name="connsiteY9" fmla="*/ 2057081 h 4116933"/>
              <a:gd name="connsiteX10" fmla="*/ 1739591 w 4071545"/>
              <a:gd name="connsiteY10" fmla="*/ 1944792 h 4116933"/>
              <a:gd name="connsiteX11" fmla="*/ 1851880 w 4071545"/>
              <a:gd name="connsiteY11" fmla="*/ 1832503 h 4116933"/>
              <a:gd name="connsiteX12" fmla="*/ 1506814 w 4071545"/>
              <a:gd name="connsiteY12" fmla="*/ 1832503 h 4116933"/>
              <a:gd name="connsiteX13" fmla="*/ 1619104 w 4071545"/>
              <a:gd name="connsiteY13" fmla="*/ 1944792 h 4116933"/>
              <a:gd name="connsiteX14" fmla="*/ 1506814 w 4071545"/>
              <a:gd name="connsiteY14" fmla="*/ 2057081 h 4116933"/>
              <a:gd name="connsiteX15" fmla="*/ 1394525 w 4071545"/>
              <a:gd name="connsiteY15" fmla="*/ 1944792 h 4116933"/>
              <a:gd name="connsiteX16" fmla="*/ 1506814 w 4071545"/>
              <a:gd name="connsiteY16" fmla="*/ 1832503 h 4116933"/>
              <a:gd name="connsiteX17" fmla="*/ 1161747 w 4071545"/>
              <a:gd name="connsiteY17" fmla="*/ 1832503 h 4116933"/>
              <a:gd name="connsiteX18" fmla="*/ 1274037 w 4071545"/>
              <a:gd name="connsiteY18" fmla="*/ 1944792 h 4116933"/>
              <a:gd name="connsiteX19" fmla="*/ 1161747 w 4071545"/>
              <a:gd name="connsiteY19" fmla="*/ 2057081 h 4116933"/>
              <a:gd name="connsiteX20" fmla="*/ 1049458 w 4071545"/>
              <a:gd name="connsiteY20" fmla="*/ 1944792 h 4116933"/>
              <a:gd name="connsiteX21" fmla="*/ 1161747 w 4071545"/>
              <a:gd name="connsiteY21" fmla="*/ 1832503 h 4116933"/>
              <a:gd name="connsiteX22" fmla="*/ 816681 w 4071545"/>
              <a:gd name="connsiteY22" fmla="*/ 1832503 h 4116933"/>
              <a:gd name="connsiteX23" fmla="*/ 928971 w 4071545"/>
              <a:gd name="connsiteY23" fmla="*/ 1944792 h 4116933"/>
              <a:gd name="connsiteX24" fmla="*/ 816681 w 4071545"/>
              <a:gd name="connsiteY24" fmla="*/ 2057081 h 4116933"/>
              <a:gd name="connsiteX25" fmla="*/ 704392 w 4071545"/>
              <a:gd name="connsiteY25" fmla="*/ 1944792 h 4116933"/>
              <a:gd name="connsiteX26" fmla="*/ 816681 w 4071545"/>
              <a:gd name="connsiteY26" fmla="*/ 1832503 h 4116933"/>
              <a:gd name="connsiteX27" fmla="*/ 471615 w 4071545"/>
              <a:gd name="connsiteY27" fmla="*/ 1832503 h 4116933"/>
              <a:gd name="connsiteX28" fmla="*/ 583904 w 4071545"/>
              <a:gd name="connsiteY28" fmla="*/ 1944792 h 4116933"/>
              <a:gd name="connsiteX29" fmla="*/ 471615 w 4071545"/>
              <a:gd name="connsiteY29" fmla="*/ 2057081 h 4116933"/>
              <a:gd name="connsiteX30" fmla="*/ 359325 w 4071545"/>
              <a:gd name="connsiteY30" fmla="*/ 1944792 h 4116933"/>
              <a:gd name="connsiteX31" fmla="*/ 471615 w 4071545"/>
              <a:gd name="connsiteY31" fmla="*/ 1832503 h 4116933"/>
              <a:gd name="connsiteX32" fmla="*/ 112289 w 4071545"/>
              <a:gd name="connsiteY32" fmla="*/ 1832503 h 4116933"/>
              <a:gd name="connsiteX33" fmla="*/ 224579 w 4071545"/>
              <a:gd name="connsiteY33" fmla="*/ 1944792 h 4116933"/>
              <a:gd name="connsiteX34" fmla="*/ 112289 w 4071545"/>
              <a:gd name="connsiteY34" fmla="*/ 2057081 h 4116933"/>
              <a:gd name="connsiteX35" fmla="*/ 0 w 4071545"/>
              <a:gd name="connsiteY35" fmla="*/ 1944792 h 4116933"/>
              <a:gd name="connsiteX36" fmla="*/ 112289 w 4071545"/>
              <a:gd name="connsiteY36" fmla="*/ 1832503 h 4116933"/>
              <a:gd name="connsiteX37" fmla="*/ 1851880 w 4071545"/>
              <a:gd name="connsiteY37" fmla="*/ 1466002 h 4116933"/>
              <a:gd name="connsiteX38" fmla="*/ 1964170 w 4071545"/>
              <a:gd name="connsiteY38" fmla="*/ 1578291 h 4116933"/>
              <a:gd name="connsiteX39" fmla="*/ 1851880 w 4071545"/>
              <a:gd name="connsiteY39" fmla="*/ 1690580 h 4116933"/>
              <a:gd name="connsiteX40" fmla="*/ 1739591 w 4071545"/>
              <a:gd name="connsiteY40" fmla="*/ 1578291 h 4116933"/>
              <a:gd name="connsiteX41" fmla="*/ 1851880 w 4071545"/>
              <a:gd name="connsiteY41" fmla="*/ 1466002 h 4116933"/>
              <a:gd name="connsiteX42" fmla="*/ 1506814 w 4071545"/>
              <a:gd name="connsiteY42" fmla="*/ 1466002 h 4116933"/>
              <a:gd name="connsiteX43" fmla="*/ 1619104 w 4071545"/>
              <a:gd name="connsiteY43" fmla="*/ 1578291 h 4116933"/>
              <a:gd name="connsiteX44" fmla="*/ 1506814 w 4071545"/>
              <a:gd name="connsiteY44" fmla="*/ 1690580 h 4116933"/>
              <a:gd name="connsiteX45" fmla="*/ 1394525 w 4071545"/>
              <a:gd name="connsiteY45" fmla="*/ 1578291 h 4116933"/>
              <a:gd name="connsiteX46" fmla="*/ 1506814 w 4071545"/>
              <a:gd name="connsiteY46" fmla="*/ 1466002 h 4116933"/>
              <a:gd name="connsiteX47" fmla="*/ 1161747 w 4071545"/>
              <a:gd name="connsiteY47" fmla="*/ 1466002 h 4116933"/>
              <a:gd name="connsiteX48" fmla="*/ 1274037 w 4071545"/>
              <a:gd name="connsiteY48" fmla="*/ 1578291 h 4116933"/>
              <a:gd name="connsiteX49" fmla="*/ 1161747 w 4071545"/>
              <a:gd name="connsiteY49" fmla="*/ 1690580 h 4116933"/>
              <a:gd name="connsiteX50" fmla="*/ 1049458 w 4071545"/>
              <a:gd name="connsiteY50" fmla="*/ 1578291 h 4116933"/>
              <a:gd name="connsiteX51" fmla="*/ 1161747 w 4071545"/>
              <a:gd name="connsiteY51" fmla="*/ 1466002 h 4116933"/>
              <a:gd name="connsiteX52" fmla="*/ 816681 w 4071545"/>
              <a:gd name="connsiteY52" fmla="*/ 1466002 h 4116933"/>
              <a:gd name="connsiteX53" fmla="*/ 928971 w 4071545"/>
              <a:gd name="connsiteY53" fmla="*/ 1578291 h 4116933"/>
              <a:gd name="connsiteX54" fmla="*/ 816681 w 4071545"/>
              <a:gd name="connsiteY54" fmla="*/ 1690580 h 4116933"/>
              <a:gd name="connsiteX55" fmla="*/ 704392 w 4071545"/>
              <a:gd name="connsiteY55" fmla="*/ 1578291 h 4116933"/>
              <a:gd name="connsiteX56" fmla="*/ 816681 w 4071545"/>
              <a:gd name="connsiteY56" fmla="*/ 1466002 h 4116933"/>
              <a:gd name="connsiteX57" fmla="*/ 471615 w 4071545"/>
              <a:gd name="connsiteY57" fmla="*/ 1466002 h 4116933"/>
              <a:gd name="connsiteX58" fmla="*/ 583904 w 4071545"/>
              <a:gd name="connsiteY58" fmla="*/ 1578291 h 4116933"/>
              <a:gd name="connsiteX59" fmla="*/ 471615 w 4071545"/>
              <a:gd name="connsiteY59" fmla="*/ 1690580 h 4116933"/>
              <a:gd name="connsiteX60" fmla="*/ 359325 w 4071545"/>
              <a:gd name="connsiteY60" fmla="*/ 1578291 h 4116933"/>
              <a:gd name="connsiteX61" fmla="*/ 471615 w 4071545"/>
              <a:gd name="connsiteY61" fmla="*/ 1466002 h 4116933"/>
              <a:gd name="connsiteX62" fmla="*/ 112289 w 4071545"/>
              <a:gd name="connsiteY62" fmla="*/ 1466002 h 4116933"/>
              <a:gd name="connsiteX63" fmla="*/ 224579 w 4071545"/>
              <a:gd name="connsiteY63" fmla="*/ 1578291 h 4116933"/>
              <a:gd name="connsiteX64" fmla="*/ 112289 w 4071545"/>
              <a:gd name="connsiteY64" fmla="*/ 1690580 h 4116933"/>
              <a:gd name="connsiteX65" fmla="*/ 0 w 4071545"/>
              <a:gd name="connsiteY65" fmla="*/ 1578291 h 4116933"/>
              <a:gd name="connsiteX66" fmla="*/ 112289 w 4071545"/>
              <a:gd name="connsiteY66" fmla="*/ 1466002 h 4116933"/>
              <a:gd name="connsiteX67" fmla="*/ 1851880 w 4071545"/>
              <a:gd name="connsiteY67" fmla="*/ 1099501 h 4116933"/>
              <a:gd name="connsiteX68" fmla="*/ 1964170 w 4071545"/>
              <a:gd name="connsiteY68" fmla="*/ 1211790 h 4116933"/>
              <a:gd name="connsiteX69" fmla="*/ 1851880 w 4071545"/>
              <a:gd name="connsiteY69" fmla="*/ 1324079 h 4116933"/>
              <a:gd name="connsiteX70" fmla="*/ 1739591 w 4071545"/>
              <a:gd name="connsiteY70" fmla="*/ 1211790 h 4116933"/>
              <a:gd name="connsiteX71" fmla="*/ 1851880 w 4071545"/>
              <a:gd name="connsiteY71" fmla="*/ 1099501 h 4116933"/>
              <a:gd name="connsiteX72" fmla="*/ 1506814 w 4071545"/>
              <a:gd name="connsiteY72" fmla="*/ 1099501 h 4116933"/>
              <a:gd name="connsiteX73" fmla="*/ 1619104 w 4071545"/>
              <a:gd name="connsiteY73" fmla="*/ 1211790 h 4116933"/>
              <a:gd name="connsiteX74" fmla="*/ 1506814 w 4071545"/>
              <a:gd name="connsiteY74" fmla="*/ 1324079 h 4116933"/>
              <a:gd name="connsiteX75" fmla="*/ 1394525 w 4071545"/>
              <a:gd name="connsiteY75" fmla="*/ 1211790 h 4116933"/>
              <a:gd name="connsiteX76" fmla="*/ 1506814 w 4071545"/>
              <a:gd name="connsiteY76" fmla="*/ 1099501 h 4116933"/>
              <a:gd name="connsiteX77" fmla="*/ 1161747 w 4071545"/>
              <a:gd name="connsiteY77" fmla="*/ 1099501 h 4116933"/>
              <a:gd name="connsiteX78" fmla="*/ 1274037 w 4071545"/>
              <a:gd name="connsiteY78" fmla="*/ 1211790 h 4116933"/>
              <a:gd name="connsiteX79" fmla="*/ 1161747 w 4071545"/>
              <a:gd name="connsiteY79" fmla="*/ 1324079 h 4116933"/>
              <a:gd name="connsiteX80" fmla="*/ 1049458 w 4071545"/>
              <a:gd name="connsiteY80" fmla="*/ 1211790 h 4116933"/>
              <a:gd name="connsiteX81" fmla="*/ 1161747 w 4071545"/>
              <a:gd name="connsiteY81" fmla="*/ 1099501 h 4116933"/>
              <a:gd name="connsiteX82" fmla="*/ 816681 w 4071545"/>
              <a:gd name="connsiteY82" fmla="*/ 1099501 h 4116933"/>
              <a:gd name="connsiteX83" fmla="*/ 928971 w 4071545"/>
              <a:gd name="connsiteY83" fmla="*/ 1211790 h 4116933"/>
              <a:gd name="connsiteX84" fmla="*/ 816681 w 4071545"/>
              <a:gd name="connsiteY84" fmla="*/ 1324079 h 4116933"/>
              <a:gd name="connsiteX85" fmla="*/ 704392 w 4071545"/>
              <a:gd name="connsiteY85" fmla="*/ 1211790 h 4116933"/>
              <a:gd name="connsiteX86" fmla="*/ 816681 w 4071545"/>
              <a:gd name="connsiteY86" fmla="*/ 1099501 h 4116933"/>
              <a:gd name="connsiteX87" fmla="*/ 471615 w 4071545"/>
              <a:gd name="connsiteY87" fmla="*/ 1099501 h 4116933"/>
              <a:gd name="connsiteX88" fmla="*/ 583904 w 4071545"/>
              <a:gd name="connsiteY88" fmla="*/ 1211790 h 4116933"/>
              <a:gd name="connsiteX89" fmla="*/ 471615 w 4071545"/>
              <a:gd name="connsiteY89" fmla="*/ 1324079 h 4116933"/>
              <a:gd name="connsiteX90" fmla="*/ 359325 w 4071545"/>
              <a:gd name="connsiteY90" fmla="*/ 1211790 h 4116933"/>
              <a:gd name="connsiteX91" fmla="*/ 471615 w 4071545"/>
              <a:gd name="connsiteY91" fmla="*/ 1099501 h 4116933"/>
              <a:gd name="connsiteX92" fmla="*/ 112289 w 4071545"/>
              <a:gd name="connsiteY92" fmla="*/ 1099501 h 4116933"/>
              <a:gd name="connsiteX93" fmla="*/ 224579 w 4071545"/>
              <a:gd name="connsiteY93" fmla="*/ 1211790 h 4116933"/>
              <a:gd name="connsiteX94" fmla="*/ 112289 w 4071545"/>
              <a:gd name="connsiteY94" fmla="*/ 1324079 h 4116933"/>
              <a:gd name="connsiteX95" fmla="*/ 0 w 4071545"/>
              <a:gd name="connsiteY95" fmla="*/ 1211790 h 4116933"/>
              <a:gd name="connsiteX96" fmla="*/ 112289 w 4071545"/>
              <a:gd name="connsiteY96" fmla="*/ 1099501 h 4116933"/>
              <a:gd name="connsiteX97" fmla="*/ 1851880 w 4071545"/>
              <a:gd name="connsiteY97" fmla="*/ 733000 h 4116933"/>
              <a:gd name="connsiteX98" fmla="*/ 1964170 w 4071545"/>
              <a:gd name="connsiteY98" fmla="*/ 845290 h 4116933"/>
              <a:gd name="connsiteX99" fmla="*/ 1851880 w 4071545"/>
              <a:gd name="connsiteY99" fmla="*/ 957579 h 4116933"/>
              <a:gd name="connsiteX100" fmla="*/ 1739591 w 4071545"/>
              <a:gd name="connsiteY100" fmla="*/ 845290 h 4116933"/>
              <a:gd name="connsiteX101" fmla="*/ 1851880 w 4071545"/>
              <a:gd name="connsiteY101" fmla="*/ 733000 h 4116933"/>
              <a:gd name="connsiteX102" fmla="*/ 1506814 w 4071545"/>
              <a:gd name="connsiteY102" fmla="*/ 733000 h 4116933"/>
              <a:gd name="connsiteX103" fmla="*/ 1619104 w 4071545"/>
              <a:gd name="connsiteY103" fmla="*/ 845290 h 4116933"/>
              <a:gd name="connsiteX104" fmla="*/ 1506814 w 4071545"/>
              <a:gd name="connsiteY104" fmla="*/ 957579 h 4116933"/>
              <a:gd name="connsiteX105" fmla="*/ 1394525 w 4071545"/>
              <a:gd name="connsiteY105" fmla="*/ 845290 h 4116933"/>
              <a:gd name="connsiteX106" fmla="*/ 1506814 w 4071545"/>
              <a:gd name="connsiteY106" fmla="*/ 733000 h 4116933"/>
              <a:gd name="connsiteX107" fmla="*/ 1161747 w 4071545"/>
              <a:gd name="connsiteY107" fmla="*/ 733000 h 4116933"/>
              <a:gd name="connsiteX108" fmla="*/ 1274037 w 4071545"/>
              <a:gd name="connsiteY108" fmla="*/ 845290 h 4116933"/>
              <a:gd name="connsiteX109" fmla="*/ 1161747 w 4071545"/>
              <a:gd name="connsiteY109" fmla="*/ 957579 h 4116933"/>
              <a:gd name="connsiteX110" fmla="*/ 1049458 w 4071545"/>
              <a:gd name="connsiteY110" fmla="*/ 845290 h 4116933"/>
              <a:gd name="connsiteX111" fmla="*/ 1161747 w 4071545"/>
              <a:gd name="connsiteY111" fmla="*/ 733000 h 4116933"/>
              <a:gd name="connsiteX112" fmla="*/ 816681 w 4071545"/>
              <a:gd name="connsiteY112" fmla="*/ 733000 h 4116933"/>
              <a:gd name="connsiteX113" fmla="*/ 928971 w 4071545"/>
              <a:gd name="connsiteY113" fmla="*/ 845290 h 4116933"/>
              <a:gd name="connsiteX114" fmla="*/ 816681 w 4071545"/>
              <a:gd name="connsiteY114" fmla="*/ 957579 h 4116933"/>
              <a:gd name="connsiteX115" fmla="*/ 704392 w 4071545"/>
              <a:gd name="connsiteY115" fmla="*/ 845290 h 4116933"/>
              <a:gd name="connsiteX116" fmla="*/ 816681 w 4071545"/>
              <a:gd name="connsiteY116" fmla="*/ 733000 h 4116933"/>
              <a:gd name="connsiteX117" fmla="*/ 471615 w 4071545"/>
              <a:gd name="connsiteY117" fmla="*/ 733000 h 4116933"/>
              <a:gd name="connsiteX118" fmla="*/ 583904 w 4071545"/>
              <a:gd name="connsiteY118" fmla="*/ 845290 h 4116933"/>
              <a:gd name="connsiteX119" fmla="*/ 471615 w 4071545"/>
              <a:gd name="connsiteY119" fmla="*/ 957579 h 4116933"/>
              <a:gd name="connsiteX120" fmla="*/ 359325 w 4071545"/>
              <a:gd name="connsiteY120" fmla="*/ 845290 h 4116933"/>
              <a:gd name="connsiteX121" fmla="*/ 471615 w 4071545"/>
              <a:gd name="connsiteY121" fmla="*/ 733000 h 4116933"/>
              <a:gd name="connsiteX122" fmla="*/ 112289 w 4071545"/>
              <a:gd name="connsiteY122" fmla="*/ 733000 h 4116933"/>
              <a:gd name="connsiteX123" fmla="*/ 224579 w 4071545"/>
              <a:gd name="connsiteY123" fmla="*/ 845290 h 4116933"/>
              <a:gd name="connsiteX124" fmla="*/ 112289 w 4071545"/>
              <a:gd name="connsiteY124" fmla="*/ 957579 h 4116933"/>
              <a:gd name="connsiteX125" fmla="*/ 0 w 4071545"/>
              <a:gd name="connsiteY125" fmla="*/ 845290 h 4116933"/>
              <a:gd name="connsiteX126" fmla="*/ 112289 w 4071545"/>
              <a:gd name="connsiteY126" fmla="*/ 733000 h 4116933"/>
              <a:gd name="connsiteX127" fmla="*/ 1851880 w 4071545"/>
              <a:gd name="connsiteY127" fmla="*/ 366501 h 4116933"/>
              <a:gd name="connsiteX128" fmla="*/ 1964170 w 4071545"/>
              <a:gd name="connsiteY128" fmla="*/ 478790 h 4116933"/>
              <a:gd name="connsiteX129" fmla="*/ 1851880 w 4071545"/>
              <a:gd name="connsiteY129" fmla="*/ 591078 h 4116933"/>
              <a:gd name="connsiteX130" fmla="*/ 1739591 w 4071545"/>
              <a:gd name="connsiteY130" fmla="*/ 478790 h 4116933"/>
              <a:gd name="connsiteX131" fmla="*/ 1851880 w 4071545"/>
              <a:gd name="connsiteY131" fmla="*/ 366501 h 4116933"/>
              <a:gd name="connsiteX132" fmla="*/ 1506814 w 4071545"/>
              <a:gd name="connsiteY132" fmla="*/ 366501 h 4116933"/>
              <a:gd name="connsiteX133" fmla="*/ 1619104 w 4071545"/>
              <a:gd name="connsiteY133" fmla="*/ 478790 h 4116933"/>
              <a:gd name="connsiteX134" fmla="*/ 1506814 w 4071545"/>
              <a:gd name="connsiteY134" fmla="*/ 591078 h 4116933"/>
              <a:gd name="connsiteX135" fmla="*/ 1394525 w 4071545"/>
              <a:gd name="connsiteY135" fmla="*/ 478790 h 4116933"/>
              <a:gd name="connsiteX136" fmla="*/ 1506814 w 4071545"/>
              <a:gd name="connsiteY136" fmla="*/ 366501 h 4116933"/>
              <a:gd name="connsiteX137" fmla="*/ 1161747 w 4071545"/>
              <a:gd name="connsiteY137" fmla="*/ 366501 h 4116933"/>
              <a:gd name="connsiteX138" fmla="*/ 1274037 w 4071545"/>
              <a:gd name="connsiteY138" fmla="*/ 478790 h 4116933"/>
              <a:gd name="connsiteX139" fmla="*/ 1161747 w 4071545"/>
              <a:gd name="connsiteY139" fmla="*/ 591078 h 4116933"/>
              <a:gd name="connsiteX140" fmla="*/ 1049458 w 4071545"/>
              <a:gd name="connsiteY140" fmla="*/ 478790 h 4116933"/>
              <a:gd name="connsiteX141" fmla="*/ 1161747 w 4071545"/>
              <a:gd name="connsiteY141" fmla="*/ 366501 h 4116933"/>
              <a:gd name="connsiteX142" fmla="*/ 816681 w 4071545"/>
              <a:gd name="connsiteY142" fmla="*/ 366501 h 4116933"/>
              <a:gd name="connsiteX143" fmla="*/ 928971 w 4071545"/>
              <a:gd name="connsiteY143" fmla="*/ 478790 h 4116933"/>
              <a:gd name="connsiteX144" fmla="*/ 816681 w 4071545"/>
              <a:gd name="connsiteY144" fmla="*/ 591078 h 4116933"/>
              <a:gd name="connsiteX145" fmla="*/ 704392 w 4071545"/>
              <a:gd name="connsiteY145" fmla="*/ 478790 h 4116933"/>
              <a:gd name="connsiteX146" fmla="*/ 816681 w 4071545"/>
              <a:gd name="connsiteY146" fmla="*/ 366501 h 4116933"/>
              <a:gd name="connsiteX147" fmla="*/ 471615 w 4071545"/>
              <a:gd name="connsiteY147" fmla="*/ 366501 h 4116933"/>
              <a:gd name="connsiteX148" fmla="*/ 583904 w 4071545"/>
              <a:gd name="connsiteY148" fmla="*/ 478790 h 4116933"/>
              <a:gd name="connsiteX149" fmla="*/ 471615 w 4071545"/>
              <a:gd name="connsiteY149" fmla="*/ 591078 h 4116933"/>
              <a:gd name="connsiteX150" fmla="*/ 359325 w 4071545"/>
              <a:gd name="connsiteY150" fmla="*/ 478790 h 4116933"/>
              <a:gd name="connsiteX151" fmla="*/ 471615 w 4071545"/>
              <a:gd name="connsiteY151" fmla="*/ 366501 h 4116933"/>
              <a:gd name="connsiteX152" fmla="*/ 112289 w 4071545"/>
              <a:gd name="connsiteY152" fmla="*/ 366501 h 4116933"/>
              <a:gd name="connsiteX153" fmla="*/ 224579 w 4071545"/>
              <a:gd name="connsiteY153" fmla="*/ 478790 h 4116933"/>
              <a:gd name="connsiteX154" fmla="*/ 112289 w 4071545"/>
              <a:gd name="connsiteY154" fmla="*/ 591078 h 4116933"/>
              <a:gd name="connsiteX155" fmla="*/ 0 w 4071545"/>
              <a:gd name="connsiteY155" fmla="*/ 478790 h 4116933"/>
              <a:gd name="connsiteX156" fmla="*/ 112289 w 4071545"/>
              <a:gd name="connsiteY156" fmla="*/ 366501 h 4116933"/>
              <a:gd name="connsiteX157" fmla="*/ 816681 w 4071545"/>
              <a:gd name="connsiteY157" fmla="*/ 1 h 4116933"/>
              <a:gd name="connsiteX158" fmla="*/ 928971 w 4071545"/>
              <a:gd name="connsiteY158" fmla="*/ 112290 h 4116933"/>
              <a:gd name="connsiteX159" fmla="*/ 816681 w 4071545"/>
              <a:gd name="connsiteY159" fmla="*/ 224578 h 4116933"/>
              <a:gd name="connsiteX160" fmla="*/ 704392 w 4071545"/>
              <a:gd name="connsiteY160" fmla="*/ 112290 h 4116933"/>
              <a:gd name="connsiteX161" fmla="*/ 816681 w 4071545"/>
              <a:gd name="connsiteY161" fmla="*/ 1 h 4116933"/>
              <a:gd name="connsiteX162" fmla="*/ 471615 w 4071545"/>
              <a:gd name="connsiteY162" fmla="*/ 1 h 4116933"/>
              <a:gd name="connsiteX163" fmla="*/ 583904 w 4071545"/>
              <a:gd name="connsiteY163" fmla="*/ 112290 h 4116933"/>
              <a:gd name="connsiteX164" fmla="*/ 471615 w 4071545"/>
              <a:gd name="connsiteY164" fmla="*/ 224578 h 4116933"/>
              <a:gd name="connsiteX165" fmla="*/ 359325 w 4071545"/>
              <a:gd name="connsiteY165" fmla="*/ 112290 h 4116933"/>
              <a:gd name="connsiteX166" fmla="*/ 471615 w 4071545"/>
              <a:gd name="connsiteY166" fmla="*/ 1 h 4116933"/>
              <a:gd name="connsiteX167" fmla="*/ 112289 w 4071545"/>
              <a:gd name="connsiteY167" fmla="*/ 1 h 4116933"/>
              <a:gd name="connsiteX168" fmla="*/ 224579 w 4071545"/>
              <a:gd name="connsiteY168" fmla="*/ 112290 h 4116933"/>
              <a:gd name="connsiteX169" fmla="*/ 112289 w 4071545"/>
              <a:gd name="connsiteY169" fmla="*/ 224578 h 4116933"/>
              <a:gd name="connsiteX170" fmla="*/ 0 w 4071545"/>
              <a:gd name="connsiteY170" fmla="*/ 112290 h 4116933"/>
              <a:gd name="connsiteX171" fmla="*/ 112289 w 4071545"/>
              <a:gd name="connsiteY171" fmla="*/ 1 h 4116933"/>
              <a:gd name="connsiteX172" fmla="*/ 1851880 w 4071545"/>
              <a:gd name="connsiteY172" fmla="*/ 0 h 4116933"/>
              <a:gd name="connsiteX173" fmla="*/ 1964170 w 4071545"/>
              <a:gd name="connsiteY173" fmla="*/ 112290 h 4116933"/>
              <a:gd name="connsiteX174" fmla="*/ 1851880 w 4071545"/>
              <a:gd name="connsiteY174" fmla="*/ 224578 h 4116933"/>
              <a:gd name="connsiteX175" fmla="*/ 1739591 w 4071545"/>
              <a:gd name="connsiteY175" fmla="*/ 112290 h 4116933"/>
              <a:gd name="connsiteX176" fmla="*/ 1851880 w 4071545"/>
              <a:gd name="connsiteY176" fmla="*/ 0 h 4116933"/>
              <a:gd name="connsiteX177" fmla="*/ 1506814 w 4071545"/>
              <a:gd name="connsiteY177" fmla="*/ 0 h 4116933"/>
              <a:gd name="connsiteX178" fmla="*/ 1619104 w 4071545"/>
              <a:gd name="connsiteY178" fmla="*/ 112290 h 4116933"/>
              <a:gd name="connsiteX179" fmla="*/ 1506814 w 4071545"/>
              <a:gd name="connsiteY179" fmla="*/ 224578 h 4116933"/>
              <a:gd name="connsiteX180" fmla="*/ 1394525 w 4071545"/>
              <a:gd name="connsiteY180" fmla="*/ 112290 h 4116933"/>
              <a:gd name="connsiteX181" fmla="*/ 1506814 w 4071545"/>
              <a:gd name="connsiteY181" fmla="*/ 0 h 4116933"/>
              <a:gd name="connsiteX182" fmla="*/ 1161747 w 4071545"/>
              <a:gd name="connsiteY182" fmla="*/ 0 h 4116933"/>
              <a:gd name="connsiteX183" fmla="*/ 1274037 w 4071545"/>
              <a:gd name="connsiteY183" fmla="*/ 112290 h 4116933"/>
              <a:gd name="connsiteX184" fmla="*/ 1161747 w 4071545"/>
              <a:gd name="connsiteY184" fmla="*/ 224578 h 4116933"/>
              <a:gd name="connsiteX185" fmla="*/ 1049458 w 4071545"/>
              <a:gd name="connsiteY185" fmla="*/ 112290 h 4116933"/>
              <a:gd name="connsiteX186" fmla="*/ 1161747 w 4071545"/>
              <a:gd name="connsiteY186" fmla="*/ 0 h 4116933"/>
              <a:gd name="connsiteX187" fmla="*/ 4054924 w 4071545"/>
              <a:gd name="connsiteY187" fmla="*/ 8542 h 4116933"/>
              <a:gd name="connsiteX188" fmla="*/ 4066634 w 4071545"/>
              <a:gd name="connsiteY188" fmla="*/ 2057082 h 4116933"/>
              <a:gd name="connsiteX189" fmla="*/ 1978287 w 4071545"/>
              <a:gd name="connsiteY189" fmla="*/ 2057082 h 4116933"/>
              <a:gd name="connsiteX190" fmla="*/ 1978269 w 4071545"/>
              <a:gd name="connsiteY190" fmla="*/ 2057081 h 4116933"/>
              <a:gd name="connsiteX191" fmla="*/ 1978269 w 4071545"/>
              <a:gd name="connsiteY191" fmla="*/ 2057082 h 4116933"/>
              <a:gd name="connsiteX192" fmla="*/ 1978915 w 4071545"/>
              <a:gd name="connsiteY192" fmla="*/ 2057082 h 4116933"/>
              <a:gd name="connsiteX193" fmla="*/ 4054924 w 4071545"/>
              <a:gd name="connsiteY193" fmla="*/ 8542 h 4116933"/>
              <a:gd name="connsiteX0" fmla="*/ 1978269 w 4071545"/>
              <a:gd name="connsiteY0" fmla="*/ 2060800 h 4120651"/>
              <a:gd name="connsiteX1" fmla="*/ 1978287 w 4071545"/>
              <a:gd name="connsiteY1" fmla="*/ 2060800 h 4120651"/>
              <a:gd name="connsiteX2" fmla="*/ 2126000 w 4071545"/>
              <a:gd name="connsiteY2" fmla="*/ 2068934 h 4120651"/>
              <a:gd name="connsiteX3" fmla="*/ 3607426 w 4071545"/>
              <a:gd name="connsiteY3" fmla="*/ 2795238 h 4120651"/>
              <a:gd name="connsiteX4" fmla="*/ 4071496 w 4071545"/>
              <a:gd name="connsiteY4" fmla="*/ 4120651 h 4120651"/>
              <a:gd name="connsiteX5" fmla="*/ 1953366 w 4071545"/>
              <a:gd name="connsiteY5" fmla="*/ 4118199 h 4120651"/>
              <a:gd name="connsiteX6" fmla="*/ 1978269 w 4071545"/>
              <a:gd name="connsiteY6" fmla="*/ 2060800 h 4120651"/>
              <a:gd name="connsiteX7" fmla="*/ 1851880 w 4071545"/>
              <a:gd name="connsiteY7" fmla="*/ 1836221 h 4120651"/>
              <a:gd name="connsiteX8" fmla="*/ 1964170 w 4071545"/>
              <a:gd name="connsiteY8" fmla="*/ 1948510 h 4120651"/>
              <a:gd name="connsiteX9" fmla="*/ 1851880 w 4071545"/>
              <a:gd name="connsiteY9" fmla="*/ 2060799 h 4120651"/>
              <a:gd name="connsiteX10" fmla="*/ 1739591 w 4071545"/>
              <a:gd name="connsiteY10" fmla="*/ 1948510 h 4120651"/>
              <a:gd name="connsiteX11" fmla="*/ 1851880 w 4071545"/>
              <a:gd name="connsiteY11" fmla="*/ 1836221 h 4120651"/>
              <a:gd name="connsiteX12" fmla="*/ 1506814 w 4071545"/>
              <a:gd name="connsiteY12" fmla="*/ 1836221 h 4120651"/>
              <a:gd name="connsiteX13" fmla="*/ 1619104 w 4071545"/>
              <a:gd name="connsiteY13" fmla="*/ 1948510 h 4120651"/>
              <a:gd name="connsiteX14" fmla="*/ 1506814 w 4071545"/>
              <a:gd name="connsiteY14" fmla="*/ 2060799 h 4120651"/>
              <a:gd name="connsiteX15" fmla="*/ 1394525 w 4071545"/>
              <a:gd name="connsiteY15" fmla="*/ 1948510 h 4120651"/>
              <a:gd name="connsiteX16" fmla="*/ 1506814 w 4071545"/>
              <a:gd name="connsiteY16" fmla="*/ 1836221 h 4120651"/>
              <a:gd name="connsiteX17" fmla="*/ 1161747 w 4071545"/>
              <a:gd name="connsiteY17" fmla="*/ 1836221 h 4120651"/>
              <a:gd name="connsiteX18" fmla="*/ 1274037 w 4071545"/>
              <a:gd name="connsiteY18" fmla="*/ 1948510 h 4120651"/>
              <a:gd name="connsiteX19" fmla="*/ 1161747 w 4071545"/>
              <a:gd name="connsiteY19" fmla="*/ 2060799 h 4120651"/>
              <a:gd name="connsiteX20" fmla="*/ 1049458 w 4071545"/>
              <a:gd name="connsiteY20" fmla="*/ 1948510 h 4120651"/>
              <a:gd name="connsiteX21" fmla="*/ 1161747 w 4071545"/>
              <a:gd name="connsiteY21" fmla="*/ 1836221 h 4120651"/>
              <a:gd name="connsiteX22" fmla="*/ 816681 w 4071545"/>
              <a:gd name="connsiteY22" fmla="*/ 1836221 h 4120651"/>
              <a:gd name="connsiteX23" fmla="*/ 928971 w 4071545"/>
              <a:gd name="connsiteY23" fmla="*/ 1948510 h 4120651"/>
              <a:gd name="connsiteX24" fmla="*/ 816681 w 4071545"/>
              <a:gd name="connsiteY24" fmla="*/ 2060799 h 4120651"/>
              <a:gd name="connsiteX25" fmla="*/ 704392 w 4071545"/>
              <a:gd name="connsiteY25" fmla="*/ 1948510 h 4120651"/>
              <a:gd name="connsiteX26" fmla="*/ 816681 w 4071545"/>
              <a:gd name="connsiteY26" fmla="*/ 1836221 h 4120651"/>
              <a:gd name="connsiteX27" fmla="*/ 471615 w 4071545"/>
              <a:gd name="connsiteY27" fmla="*/ 1836221 h 4120651"/>
              <a:gd name="connsiteX28" fmla="*/ 583904 w 4071545"/>
              <a:gd name="connsiteY28" fmla="*/ 1948510 h 4120651"/>
              <a:gd name="connsiteX29" fmla="*/ 471615 w 4071545"/>
              <a:gd name="connsiteY29" fmla="*/ 2060799 h 4120651"/>
              <a:gd name="connsiteX30" fmla="*/ 359325 w 4071545"/>
              <a:gd name="connsiteY30" fmla="*/ 1948510 h 4120651"/>
              <a:gd name="connsiteX31" fmla="*/ 471615 w 4071545"/>
              <a:gd name="connsiteY31" fmla="*/ 1836221 h 4120651"/>
              <a:gd name="connsiteX32" fmla="*/ 112289 w 4071545"/>
              <a:gd name="connsiteY32" fmla="*/ 1836221 h 4120651"/>
              <a:gd name="connsiteX33" fmla="*/ 224579 w 4071545"/>
              <a:gd name="connsiteY33" fmla="*/ 1948510 h 4120651"/>
              <a:gd name="connsiteX34" fmla="*/ 112289 w 4071545"/>
              <a:gd name="connsiteY34" fmla="*/ 2060799 h 4120651"/>
              <a:gd name="connsiteX35" fmla="*/ 0 w 4071545"/>
              <a:gd name="connsiteY35" fmla="*/ 1948510 h 4120651"/>
              <a:gd name="connsiteX36" fmla="*/ 112289 w 4071545"/>
              <a:gd name="connsiteY36" fmla="*/ 1836221 h 4120651"/>
              <a:gd name="connsiteX37" fmla="*/ 1851880 w 4071545"/>
              <a:gd name="connsiteY37" fmla="*/ 1469720 h 4120651"/>
              <a:gd name="connsiteX38" fmla="*/ 1964170 w 4071545"/>
              <a:gd name="connsiteY38" fmla="*/ 1582009 h 4120651"/>
              <a:gd name="connsiteX39" fmla="*/ 1851880 w 4071545"/>
              <a:gd name="connsiteY39" fmla="*/ 1694298 h 4120651"/>
              <a:gd name="connsiteX40" fmla="*/ 1739591 w 4071545"/>
              <a:gd name="connsiteY40" fmla="*/ 1582009 h 4120651"/>
              <a:gd name="connsiteX41" fmla="*/ 1851880 w 4071545"/>
              <a:gd name="connsiteY41" fmla="*/ 1469720 h 4120651"/>
              <a:gd name="connsiteX42" fmla="*/ 1506814 w 4071545"/>
              <a:gd name="connsiteY42" fmla="*/ 1469720 h 4120651"/>
              <a:gd name="connsiteX43" fmla="*/ 1619104 w 4071545"/>
              <a:gd name="connsiteY43" fmla="*/ 1582009 h 4120651"/>
              <a:gd name="connsiteX44" fmla="*/ 1506814 w 4071545"/>
              <a:gd name="connsiteY44" fmla="*/ 1694298 h 4120651"/>
              <a:gd name="connsiteX45" fmla="*/ 1394525 w 4071545"/>
              <a:gd name="connsiteY45" fmla="*/ 1582009 h 4120651"/>
              <a:gd name="connsiteX46" fmla="*/ 1506814 w 4071545"/>
              <a:gd name="connsiteY46" fmla="*/ 1469720 h 4120651"/>
              <a:gd name="connsiteX47" fmla="*/ 1161747 w 4071545"/>
              <a:gd name="connsiteY47" fmla="*/ 1469720 h 4120651"/>
              <a:gd name="connsiteX48" fmla="*/ 1274037 w 4071545"/>
              <a:gd name="connsiteY48" fmla="*/ 1582009 h 4120651"/>
              <a:gd name="connsiteX49" fmla="*/ 1161747 w 4071545"/>
              <a:gd name="connsiteY49" fmla="*/ 1694298 h 4120651"/>
              <a:gd name="connsiteX50" fmla="*/ 1049458 w 4071545"/>
              <a:gd name="connsiteY50" fmla="*/ 1582009 h 4120651"/>
              <a:gd name="connsiteX51" fmla="*/ 1161747 w 4071545"/>
              <a:gd name="connsiteY51" fmla="*/ 1469720 h 4120651"/>
              <a:gd name="connsiteX52" fmla="*/ 816681 w 4071545"/>
              <a:gd name="connsiteY52" fmla="*/ 1469720 h 4120651"/>
              <a:gd name="connsiteX53" fmla="*/ 928971 w 4071545"/>
              <a:gd name="connsiteY53" fmla="*/ 1582009 h 4120651"/>
              <a:gd name="connsiteX54" fmla="*/ 816681 w 4071545"/>
              <a:gd name="connsiteY54" fmla="*/ 1694298 h 4120651"/>
              <a:gd name="connsiteX55" fmla="*/ 704392 w 4071545"/>
              <a:gd name="connsiteY55" fmla="*/ 1582009 h 4120651"/>
              <a:gd name="connsiteX56" fmla="*/ 816681 w 4071545"/>
              <a:gd name="connsiteY56" fmla="*/ 1469720 h 4120651"/>
              <a:gd name="connsiteX57" fmla="*/ 471615 w 4071545"/>
              <a:gd name="connsiteY57" fmla="*/ 1469720 h 4120651"/>
              <a:gd name="connsiteX58" fmla="*/ 583904 w 4071545"/>
              <a:gd name="connsiteY58" fmla="*/ 1582009 h 4120651"/>
              <a:gd name="connsiteX59" fmla="*/ 471615 w 4071545"/>
              <a:gd name="connsiteY59" fmla="*/ 1694298 h 4120651"/>
              <a:gd name="connsiteX60" fmla="*/ 359325 w 4071545"/>
              <a:gd name="connsiteY60" fmla="*/ 1582009 h 4120651"/>
              <a:gd name="connsiteX61" fmla="*/ 471615 w 4071545"/>
              <a:gd name="connsiteY61" fmla="*/ 1469720 h 4120651"/>
              <a:gd name="connsiteX62" fmla="*/ 112289 w 4071545"/>
              <a:gd name="connsiteY62" fmla="*/ 1469720 h 4120651"/>
              <a:gd name="connsiteX63" fmla="*/ 224579 w 4071545"/>
              <a:gd name="connsiteY63" fmla="*/ 1582009 h 4120651"/>
              <a:gd name="connsiteX64" fmla="*/ 112289 w 4071545"/>
              <a:gd name="connsiteY64" fmla="*/ 1694298 h 4120651"/>
              <a:gd name="connsiteX65" fmla="*/ 0 w 4071545"/>
              <a:gd name="connsiteY65" fmla="*/ 1582009 h 4120651"/>
              <a:gd name="connsiteX66" fmla="*/ 112289 w 4071545"/>
              <a:gd name="connsiteY66" fmla="*/ 1469720 h 4120651"/>
              <a:gd name="connsiteX67" fmla="*/ 1851880 w 4071545"/>
              <a:gd name="connsiteY67" fmla="*/ 1103219 h 4120651"/>
              <a:gd name="connsiteX68" fmla="*/ 1964170 w 4071545"/>
              <a:gd name="connsiteY68" fmla="*/ 1215508 h 4120651"/>
              <a:gd name="connsiteX69" fmla="*/ 1851880 w 4071545"/>
              <a:gd name="connsiteY69" fmla="*/ 1327797 h 4120651"/>
              <a:gd name="connsiteX70" fmla="*/ 1739591 w 4071545"/>
              <a:gd name="connsiteY70" fmla="*/ 1215508 h 4120651"/>
              <a:gd name="connsiteX71" fmla="*/ 1851880 w 4071545"/>
              <a:gd name="connsiteY71" fmla="*/ 1103219 h 4120651"/>
              <a:gd name="connsiteX72" fmla="*/ 1506814 w 4071545"/>
              <a:gd name="connsiteY72" fmla="*/ 1103219 h 4120651"/>
              <a:gd name="connsiteX73" fmla="*/ 1619104 w 4071545"/>
              <a:gd name="connsiteY73" fmla="*/ 1215508 h 4120651"/>
              <a:gd name="connsiteX74" fmla="*/ 1506814 w 4071545"/>
              <a:gd name="connsiteY74" fmla="*/ 1327797 h 4120651"/>
              <a:gd name="connsiteX75" fmla="*/ 1394525 w 4071545"/>
              <a:gd name="connsiteY75" fmla="*/ 1215508 h 4120651"/>
              <a:gd name="connsiteX76" fmla="*/ 1506814 w 4071545"/>
              <a:gd name="connsiteY76" fmla="*/ 1103219 h 4120651"/>
              <a:gd name="connsiteX77" fmla="*/ 1161747 w 4071545"/>
              <a:gd name="connsiteY77" fmla="*/ 1103219 h 4120651"/>
              <a:gd name="connsiteX78" fmla="*/ 1274037 w 4071545"/>
              <a:gd name="connsiteY78" fmla="*/ 1215508 h 4120651"/>
              <a:gd name="connsiteX79" fmla="*/ 1161747 w 4071545"/>
              <a:gd name="connsiteY79" fmla="*/ 1327797 h 4120651"/>
              <a:gd name="connsiteX80" fmla="*/ 1049458 w 4071545"/>
              <a:gd name="connsiteY80" fmla="*/ 1215508 h 4120651"/>
              <a:gd name="connsiteX81" fmla="*/ 1161747 w 4071545"/>
              <a:gd name="connsiteY81" fmla="*/ 1103219 h 4120651"/>
              <a:gd name="connsiteX82" fmla="*/ 816681 w 4071545"/>
              <a:gd name="connsiteY82" fmla="*/ 1103219 h 4120651"/>
              <a:gd name="connsiteX83" fmla="*/ 928971 w 4071545"/>
              <a:gd name="connsiteY83" fmla="*/ 1215508 h 4120651"/>
              <a:gd name="connsiteX84" fmla="*/ 816681 w 4071545"/>
              <a:gd name="connsiteY84" fmla="*/ 1327797 h 4120651"/>
              <a:gd name="connsiteX85" fmla="*/ 704392 w 4071545"/>
              <a:gd name="connsiteY85" fmla="*/ 1215508 h 4120651"/>
              <a:gd name="connsiteX86" fmla="*/ 816681 w 4071545"/>
              <a:gd name="connsiteY86" fmla="*/ 1103219 h 4120651"/>
              <a:gd name="connsiteX87" fmla="*/ 471615 w 4071545"/>
              <a:gd name="connsiteY87" fmla="*/ 1103219 h 4120651"/>
              <a:gd name="connsiteX88" fmla="*/ 583904 w 4071545"/>
              <a:gd name="connsiteY88" fmla="*/ 1215508 h 4120651"/>
              <a:gd name="connsiteX89" fmla="*/ 471615 w 4071545"/>
              <a:gd name="connsiteY89" fmla="*/ 1327797 h 4120651"/>
              <a:gd name="connsiteX90" fmla="*/ 359325 w 4071545"/>
              <a:gd name="connsiteY90" fmla="*/ 1215508 h 4120651"/>
              <a:gd name="connsiteX91" fmla="*/ 471615 w 4071545"/>
              <a:gd name="connsiteY91" fmla="*/ 1103219 h 4120651"/>
              <a:gd name="connsiteX92" fmla="*/ 112289 w 4071545"/>
              <a:gd name="connsiteY92" fmla="*/ 1103219 h 4120651"/>
              <a:gd name="connsiteX93" fmla="*/ 224579 w 4071545"/>
              <a:gd name="connsiteY93" fmla="*/ 1215508 h 4120651"/>
              <a:gd name="connsiteX94" fmla="*/ 112289 w 4071545"/>
              <a:gd name="connsiteY94" fmla="*/ 1327797 h 4120651"/>
              <a:gd name="connsiteX95" fmla="*/ 0 w 4071545"/>
              <a:gd name="connsiteY95" fmla="*/ 1215508 h 4120651"/>
              <a:gd name="connsiteX96" fmla="*/ 112289 w 4071545"/>
              <a:gd name="connsiteY96" fmla="*/ 1103219 h 4120651"/>
              <a:gd name="connsiteX97" fmla="*/ 1851880 w 4071545"/>
              <a:gd name="connsiteY97" fmla="*/ 736718 h 4120651"/>
              <a:gd name="connsiteX98" fmla="*/ 1964170 w 4071545"/>
              <a:gd name="connsiteY98" fmla="*/ 849008 h 4120651"/>
              <a:gd name="connsiteX99" fmla="*/ 1851880 w 4071545"/>
              <a:gd name="connsiteY99" fmla="*/ 961297 h 4120651"/>
              <a:gd name="connsiteX100" fmla="*/ 1739591 w 4071545"/>
              <a:gd name="connsiteY100" fmla="*/ 849008 h 4120651"/>
              <a:gd name="connsiteX101" fmla="*/ 1851880 w 4071545"/>
              <a:gd name="connsiteY101" fmla="*/ 736718 h 4120651"/>
              <a:gd name="connsiteX102" fmla="*/ 1506814 w 4071545"/>
              <a:gd name="connsiteY102" fmla="*/ 736718 h 4120651"/>
              <a:gd name="connsiteX103" fmla="*/ 1619104 w 4071545"/>
              <a:gd name="connsiteY103" fmla="*/ 849008 h 4120651"/>
              <a:gd name="connsiteX104" fmla="*/ 1506814 w 4071545"/>
              <a:gd name="connsiteY104" fmla="*/ 961297 h 4120651"/>
              <a:gd name="connsiteX105" fmla="*/ 1394525 w 4071545"/>
              <a:gd name="connsiteY105" fmla="*/ 849008 h 4120651"/>
              <a:gd name="connsiteX106" fmla="*/ 1506814 w 4071545"/>
              <a:gd name="connsiteY106" fmla="*/ 736718 h 4120651"/>
              <a:gd name="connsiteX107" fmla="*/ 1161747 w 4071545"/>
              <a:gd name="connsiteY107" fmla="*/ 736718 h 4120651"/>
              <a:gd name="connsiteX108" fmla="*/ 1274037 w 4071545"/>
              <a:gd name="connsiteY108" fmla="*/ 849008 h 4120651"/>
              <a:gd name="connsiteX109" fmla="*/ 1161747 w 4071545"/>
              <a:gd name="connsiteY109" fmla="*/ 961297 h 4120651"/>
              <a:gd name="connsiteX110" fmla="*/ 1049458 w 4071545"/>
              <a:gd name="connsiteY110" fmla="*/ 849008 h 4120651"/>
              <a:gd name="connsiteX111" fmla="*/ 1161747 w 4071545"/>
              <a:gd name="connsiteY111" fmla="*/ 736718 h 4120651"/>
              <a:gd name="connsiteX112" fmla="*/ 816681 w 4071545"/>
              <a:gd name="connsiteY112" fmla="*/ 736718 h 4120651"/>
              <a:gd name="connsiteX113" fmla="*/ 928971 w 4071545"/>
              <a:gd name="connsiteY113" fmla="*/ 849008 h 4120651"/>
              <a:gd name="connsiteX114" fmla="*/ 816681 w 4071545"/>
              <a:gd name="connsiteY114" fmla="*/ 961297 h 4120651"/>
              <a:gd name="connsiteX115" fmla="*/ 704392 w 4071545"/>
              <a:gd name="connsiteY115" fmla="*/ 849008 h 4120651"/>
              <a:gd name="connsiteX116" fmla="*/ 816681 w 4071545"/>
              <a:gd name="connsiteY116" fmla="*/ 736718 h 4120651"/>
              <a:gd name="connsiteX117" fmla="*/ 471615 w 4071545"/>
              <a:gd name="connsiteY117" fmla="*/ 736718 h 4120651"/>
              <a:gd name="connsiteX118" fmla="*/ 583904 w 4071545"/>
              <a:gd name="connsiteY118" fmla="*/ 849008 h 4120651"/>
              <a:gd name="connsiteX119" fmla="*/ 471615 w 4071545"/>
              <a:gd name="connsiteY119" fmla="*/ 961297 h 4120651"/>
              <a:gd name="connsiteX120" fmla="*/ 359325 w 4071545"/>
              <a:gd name="connsiteY120" fmla="*/ 849008 h 4120651"/>
              <a:gd name="connsiteX121" fmla="*/ 471615 w 4071545"/>
              <a:gd name="connsiteY121" fmla="*/ 736718 h 4120651"/>
              <a:gd name="connsiteX122" fmla="*/ 112289 w 4071545"/>
              <a:gd name="connsiteY122" fmla="*/ 736718 h 4120651"/>
              <a:gd name="connsiteX123" fmla="*/ 224579 w 4071545"/>
              <a:gd name="connsiteY123" fmla="*/ 849008 h 4120651"/>
              <a:gd name="connsiteX124" fmla="*/ 112289 w 4071545"/>
              <a:gd name="connsiteY124" fmla="*/ 961297 h 4120651"/>
              <a:gd name="connsiteX125" fmla="*/ 0 w 4071545"/>
              <a:gd name="connsiteY125" fmla="*/ 849008 h 4120651"/>
              <a:gd name="connsiteX126" fmla="*/ 112289 w 4071545"/>
              <a:gd name="connsiteY126" fmla="*/ 736718 h 4120651"/>
              <a:gd name="connsiteX127" fmla="*/ 1851880 w 4071545"/>
              <a:gd name="connsiteY127" fmla="*/ 370219 h 4120651"/>
              <a:gd name="connsiteX128" fmla="*/ 1964170 w 4071545"/>
              <a:gd name="connsiteY128" fmla="*/ 482508 h 4120651"/>
              <a:gd name="connsiteX129" fmla="*/ 1851880 w 4071545"/>
              <a:gd name="connsiteY129" fmla="*/ 594796 h 4120651"/>
              <a:gd name="connsiteX130" fmla="*/ 1739591 w 4071545"/>
              <a:gd name="connsiteY130" fmla="*/ 482508 h 4120651"/>
              <a:gd name="connsiteX131" fmla="*/ 1851880 w 4071545"/>
              <a:gd name="connsiteY131" fmla="*/ 370219 h 4120651"/>
              <a:gd name="connsiteX132" fmla="*/ 1506814 w 4071545"/>
              <a:gd name="connsiteY132" fmla="*/ 370219 h 4120651"/>
              <a:gd name="connsiteX133" fmla="*/ 1619104 w 4071545"/>
              <a:gd name="connsiteY133" fmla="*/ 482508 h 4120651"/>
              <a:gd name="connsiteX134" fmla="*/ 1506814 w 4071545"/>
              <a:gd name="connsiteY134" fmla="*/ 594796 h 4120651"/>
              <a:gd name="connsiteX135" fmla="*/ 1394525 w 4071545"/>
              <a:gd name="connsiteY135" fmla="*/ 482508 h 4120651"/>
              <a:gd name="connsiteX136" fmla="*/ 1506814 w 4071545"/>
              <a:gd name="connsiteY136" fmla="*/ 370219 h 4120651"/>
              <a:gd name="connsiteX137" fmla="*/ 1161747 w 4071545"/>
              <a:gd name="connsiteY137" fmla="*/ 370219 h 4120651"/>
              <a:gd name="connsiteX138" fmla="*/ 1274037 w 4071545"/>
              <a:gd name="connsiteY138" fmla="*/ 482508 h 4120651"/>
              <a:gd name="connsiteX139" fmla="*/ 1161747 w 4071545"/>
              <a:gd name="connsiteY139" fmla="*/ 594796 h 4120651"/>
              <a:gd name="connsiteX140" fmla="*/ 1049458 w 4071545"/>
              <a:gd name="connsiteY140" fmla="*/ 482508 h 4120651"/>
              <a:gd name="connsiteX141" fmla="*/ 1161747 w 4071545"/>
              <a:gd name="connsiteY141" fmla="*/ 370219 h 4120651"/>
              <a:gd name="connsiteX142" fmla="*/ 816681 w 4071545"/>
              <a:gd name="connsiteY142" fmla="*/ 370219 h 4120651"/>
              <a:gd name="connsiteX143" fmla="*/ 928971 w 4071545"/>
              <a:gd name="connsiteY143" fmla="*/ 482508 h 4120651"/>
              <a:gd name="connsiteX144" fmla="*/ 816681 w 4071545"/>
              <a:gd name="connsiteY144" fmla="*/ 594796 h 4120651"/>
              <a:gd name="connsiteX145" fmla="*/ 704392 w 4071545"/>
              <a:gd name="connsiteY145" fmla="*/ 482508 h 4120651"/>
              <a:gd name="connsiteX146" fmla="*/ 816681 w 4071545"/>
              <a:gd name="connsiteY146" fmla="*/ 370219 h 4120651"/>
              <a:gd name="connsiteX147" fmla="*/ 471615 w 4071545"/>
              <a:gd name="connsiteY147" fmla="*/ 370219 h 4120651"/>
              <a:gd name="connsiteX148" fmla="*/ 583904 w 4071545"/>
              <a:gd name="connsiteY148" fmla="*/ 482508 h 4120651"/>
              <a:gd name="connsiteX149" fmla="*/ 471615 w 4071545"/>
              <a:gd name="connsiteY149" fmla="*/ 594796 h 4120651"/>
              <a:gd name="connsiteX150" fmla="*/ 359325 w 4071545"/>
              <a:gd name="connsiteY150" fmla="*/ 482508 h 4120651"/>
              <a:gd name="connsiteX151" fmla="*/ 471615 w 4071545"/>
              <a:gd name="connsiteY151" fmla="*/ 370219 h 4120651"/>
              <a:gd name="connsiteX152" fmla="*/ 112289 w 4071545"/>
              <a:gd name="connsiteY152" fmla="*/ 370219 h 4120651"/>
              <a:gd name="connsiteX153" fmla="*/ 224579 w 4071545"/>
              <a:gd name="connsiteY153" fmla="*/ 482508 h 4120651"/>
              <a:gd name="connsiteX154" fmla="*/ 112289 w 4071545"/>
              <a:gd name="connsiteY154" fmla="*/ 594796 h 4120651"/>
              <a:gd name="connsiteX155" fmla="*/ 0 w 4071545"/>
              <a:gd name="connsiteY155" fmla="*/ 482508 h 4120651"/>
              <a:gd name="connsiteX156" fmla="*/ 112289 w 4071545"/>
              <a:gd name="connsiteY156" fmla="*/ 370219 h 4120651"/>
              <a:gd name="connsiteX157" fmla="*/ 816681 w 4071545"/>
              <a:gd name="connsiteY157" fmla="*/ 3719 h 4120651"/>
              <a:gd name="connsiteX158" fmla="*/ 928971 w 4071545"/>
              <a:gd name="connsiteY158" fmla="*/ 116008 h 4120651"/>
              <a:gd name="connsiteX159" fmla="*/ 816681 w 4071545"/>
              <a:gd name="connsiteY159" fmla="*/ 228296 h 4120651"/>
              <a:gd name="connsiteX160" fmla="*/ 704392 w 4071545"/>
              <a:gd name="connsiteY160" fmla="*/ 116008 h 4120651"/>
              <a:gd name="connsiteX161" fmla="*/ 816681 w 4071545"/>
              <a:gd name="connsiteY161" fmla="*/ 3719 h 4120651"/>
              <a:gd name="connsiteX162" fmla="*/ 471615 w 4071545"/>
              <a:gd name="connsiteY162" fmla="*/ 3719 h 4120651"/>
              <a:gd name="connsiteX163" fmla="*/ 583904 w 4071545"/>
              <a:gd name="connsiteY163" fmla="*/ 116008 h 4120651"/>
              <a:gd name="connsiteX164" fmla="*/ 471615 w 4071545"/>
              <a:gd name="connsiteY164" fmla="*/ 228296 h 4120651"/>
              <a:gd name="connsiteX165" fmla="*/ 359325 w 4071545"/>
              <a:gd name="connsiteY165" fmla="*/ 116008 h 4120651"/>
              <a:gd name="connsiteX166" fmla="*/ 471615 w 4071545"/>
              <a:gd name="connsiteY166" fmla="*/ 3719 h 4120651"/>
              <a:gd name="connsiteX167" fmla="*/ 112289 w 4071545"/>
              <a:gd name="connsiteY167" fmla="*/ 3719 h 4120651"/>
              <a:gd name="connsiteX168" fmla="*/ 224579 w 4071545"/>
              <a:gd name="connsiteY168" fmla="*/ 116008 h 4120651"/>
              <a:gd name="connsiteX169" fmla="*/ 112289 w 4071545"/>
              <a:gd name="connsiteY169" fmla="*/ 228296 h 4120651"/>
              <a:gd name="connsiteX170" fmla="*/ 0 w 4071545"/>
              <a:gd name="connsiteY170" fmla="*/ 116008 h 4120651"/>
              <a:gd name="connsiteX171" fmla="*/ 112289 w 4071545"/>
              <a:gd name="connsiteY171" fmla="*/ 3719 h 4120651"/>
              <a:gd name="connsiteX172" fmla="*/ 1851880 w 4071545"/>
              <a:gd name="connsiteY172" fmla="*/ 3718 h 4120651"/>
              <a:gd name="connsiteX173" fmla="*/ 1964170 w 4071545"/>
              <a:gd name="connsiteY173" fmla="*/ 116008 h 4120651"/>
              <a:gd name="connsiteX174" fmla="*/ 1851880 w 4071545"/>
              <a:gd name="connsiteY174" fmla="*/ 228296 h 4120651"/>
              <a:gd name="connsiteX175" fmla="*/ 1739591 w 4071545"/>
              <a:gd name="connsiteY175" fmla="*/ 116008 h 4120651"/>
              <a:gd name="connsiteX176" fmla="*/ 1851880 w 4071545"/>
              <a:gd name="connsiteY176" fmla="*/ 3718 h 4120651"/>
              <a:gd name="connsiteX177" fmla="*/ 1506814 w 4071545"/>
              <a:gd name="connsiteY177" fmla="*/ 3718 h 4120651"/>
              <a:gd name="connsiteX178" fmla="*/ 1619104 w 4071545"/>
              <a:gd name="connsiteY178" fmla="*/ 116008 h 4120651"/>
              <a:gd name="connsiteX179" fmla="*/ 1506814 w 4071545"/>
              <a:gd name="connsiteY179" fmla="*/ 228296 h 4120651"/>
              <a:gd name="connsiteX180" fmla="*/ 1394525 w 4071545"/>
              <a:gd name="connsiteY180" fmla="*/ 116008 h 4120651"/>
              <a:gd name="connsiteX181" fmla="*/ 1506814 w 4071545"/>
              <a:gd name="connsiteY181" fmla="*/ 3718 h 4120651"/>
              <a:gd name="connsiteX182" fmla="*/ 1161747 w 4071545"/>
              <a:gd name="connsiteY182" fmla="*/ 3718 h 4120651"/>
              <a:gd name="connsiteX183" fmla="*/ 1274037 w 4071545"/>
              <a:gd name="connsiteY183" fmla="*/ 116008 h 4120651"/>
              <a:gd name="connsiteX184" fmla="*/ 1161747 w 4071545"/>
              <a:gd name="connsiteY184" fmla="*/ 228296 h 4120651"/>
              <a:gd name="connsiteX185" fmla="*/ 1049458 w 4071545"/>
              <a:gd name="connsiteY185" fmla="*/ 116008 h 4120651"/>
              <a:gd name="connsiteX186" fmla="*/ 1161747 w 4071545"/>
              <a:gd name="connsiteY186" fmla="*/ 3718 h 4120651"/>
              <a:gd name="connsiteX187" fmla="*/ 4069667 w 4071545"/>
              <a:gd name="connsiteY187" fmla="*/ 0 h 4120651"/>
              <a:gd name="connsiteX188" fmla="*/ 4066634 w 4071545"/>
              <a:gd name="connsiteY188" fmla="*/ 2060800 h 4120651"/>
              <a:gd name="connsiteX189" fmla="*/ 1978287 w 4071545"/>
              <a:gd name="connsiteY189" fmla="*/ 2060800 h 4120651"/>
              <a:gd name="connsiteX190" fmla="*/ 1978269 w 4071545"/>
              <a:gd name="connsiteY190" fmla="*/ 2060799 h 4120651"/>
              <a:gd name="connsiteX191" fmla="*/ 1978269 w 4071545"/>
              <a:gd name="connsiteY191" fmla="*/ 2060800 h 4120651"/>
              <a:gd name="connsiteX192" fmla="*/ 1978915 w 4071545"/>
              <a:gd name="connsiteY192" fmla="*/ 2060800 h 4120651"/>
              <a:gd name="connsiteX193" fmla="*/ 4069667 w 4071545"/>
              <a:gd name="connsiteY193" fmla="*/ 0 h 4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4071545" h="4120651">
                <a:moveTo>
                  <a:pt x="1978269" y="2060800"/>
                </a:moveTo>
                <a:lnTo>
                  <a:pt x="1978287" y="2060800"/>
                </a:lnTo>
                <a:lnTo>
                  <a:pt x="2126000" y="2068934"/>
                </a:lnTo>
                <a:cubicBezTo>
                  <a:pt x="2845422" y="2126586"/>
                  <a:pt x="3280302" y="2434562"/>
                  <a:pt x="3607426" y="2795238"/>
                </a:cubicBezTo>
                <a:cubicBezTo>
                  <a:pt x="3895128" y="3231227"/>
                  <a:pt x="4074973" y="3654681"/>
                  <a:pt x="4071496" y="4120651"/>
                </a:cubicBezTo>
                <a:lnTo>
                  <a:pt x="1953366" y="4118199"/>
                </a:lnTo>
                <a:lnTo>
                  <a:pt x="1978269" y="2060800"/>
                </a:lnTo>
                <a:close/>
                <a:moveTo>
                  <a:pt x="1851880" y="1836221"/>
                </a:moveTo>
                <a:cubicBezTo>
                  <a:pt x="1913896" y="1836221"/>
                  <a:pt x="1964170" y="1886494"/>
                  <a:pt x="1964170" y="1948510"/>
                </a:cubicBezTo>
                <a:cubicBezTo>
                  <a:pt x="1964170" y="2010525"/>
                  <a:pt x="1913896" y="2060799"/>
                  <a:pt x="1851880" y="2060799"/>
                </a:cubicBezTo>
                <a:cubicBezTo>
                  <a:pt x="1789865" y="2060799"/>
                  <a:pt x="1739591" y="2010525"/>
                  <a:pt x="1739591" y="1948510"/>
                </a:cubicBezTo>
                <a:cubicBezTo>
                  <a:pt x="1739591" y="1886494"/>
                  <a:pt x="1789865" y="1836221"/>
                  <a:pt x="1851880" y="1836221"/>
                </a:cubicBezTo>
                <a:close/>
                <a:moveTo>
                  <a:pt x="1506814" y="1836221"/>
                </a:moveTo>
                <a:cubicBezTo>
                  <a:pt x="1568830" y="1836221"/>
                  <a:pt x="1619104" y="1886494"/>
                  <a:pt x="1619104" y="1948510"/>
                </a:cubicBezTo>
                <a:cubicBezTo>
                  <a:pt x="1619104" y="2010525"/>
                  <a:pt x="1568830" y="2060799"/>
                  <a:pt x="1506814" y="2060799"/>
                </a:cubicBezTo>
                <a:cubicBezTo>
                  <a:pt x="1444798" y="2060799"/>
                  <a:pt x="1394525" y="2010525"/>
                  <a:pt x="1394525" y="1948510"/>
                </a:cubicBezTo>
                <a:cubicBezTo>
                  <a:pt x="1394525" y="1886494"/>
                  <a:pt x="1444798" y="1836221"/>
                  <a:pt x="1506814" y="1836221"/>
                </a:cubicBezTo>
                <a:close/>
                <a:moveTo>
                  <a:pt x="1161747" y="1836221"/>
                </a:moveTo>
                <a:cubicBezTo>
                  <a:pt x="1223763" y="1836221"/>
                  <a:pt x="1274037" y="1886494"/>
                  <a:pt x="1274037" y="1948510"/>
                </a:cubicBezTo>
                <a:cubicBezTo>
                  <a:pt x="1274037" y="2010525"/>
                  <a:pt x="1223763" y="2060799"/>
                  <a:pt x="1161747" y="2060799"/>
                </a:cubicBezTo>
                <a:cubicBezTo>
                  <a:pt x="1099732" y="2060799"/>
                  <a:pt x="1049458" y="2010525"/>
                  <a:pt x="1049458" y="1948510"/>
                </a:cubicBezTo>
                <a:cubicBezTo>
                  <a:pt x="1049458" y="1886494"/>
                  <a:pt x="1099732" y="1836221"/>
                  <a:pt x="1161747" y="1836221"/>
                </a:cubicBezTo>
                <a:close/>
                <a:moveTo>
                  <a:pt x="816681" y="1836221"/>
                </a:moveTo>
                <a:cubicBezTo>
                  <a:pt x="878697" y="1836221"/>
                  <a:pt x="928971" y="1886494"/>
                  <a:pt x="928971" y="1948510"/>
                </a:cubicBezTo>
                <a:cubicBezTo>
                  <a:pt x="928971" y="2010525"/>
                  <a:pt x="878697" y="2060799"/>
                  <a:pt x="816681" y="2060799"/>
                </a:cubicBezTo>
                <a:cubicBezTo>
                  <a:pt x="754665" y="2060799"/>
                  <a:pt x="704392" y="2010525"/>
                  <a:pt x="704392" y="1948510"/>
                </a:cubicBezTo>
                <a:cubicBezTo>
                  <a:pt x="704392" y="1886494"/>
                  <a:pt x="754665" y="1836221"/>
                  <a:pt x="816681" y="1836221"/>
                </a:cubicBezTo>
                <a:close/>
                <a:moveTo>
                  <a:pt x="471615" y="1836221"/>
                </a:moveTo>
                <a:cubicBezTo>
                  <a:pt x="533630" y="1836221"/>
                  <a:pt x="583904" y="1886494"/>
                  <a:pt x="583904" y="1948510"/>
                </a:cubicBezTo>
                <a:cubicBezTo>
                  <a:pt x="583904" y="2010525"/>
                  <a:pt x="533630" y="2060799"/>
                  <a:pt x="471615" y="2060799"/>
                </a:cubicBezTo>
                <a:cubicBezTo>
                  <a:pt x="409599" y="2060799"/>
                  <a:pt x="359325" y="2010525"/>
                  <a:pt x="359325" y="1948510"/>
                </a:cubicBezTo>
                <a:cubicBezTo>
                  <a:pt x="359325" y="1886494"/>
                  <a:pt x="409599" y="1836221"/>
                  <a:pt x="471615" y="1836221"/>
                </a:cubicBezTo>
                <a:close/>
                <a:moveTo>
                  <a:pt x="112289" y="1836221"/>
                </a:moveTo>
                <a:cubicBezTo>
                  <a:pt x="174305" y="1836221"/>
                  <a:pt x="224579" y="1886494"/>
                  <a:pt x="224579" y="1948510"/>
                </a:cubicBezTo>
                <a:cubicBezTo>
                  <a:pt x="224579" y="2010525"/>
                  <a:pt x="174305" y="2060799"/>
                  <a:pt x="112289" y="2060799"/>
                </a:cubicBezTo>
                <a:cubicBezTo>
                  <a:pt x="50273" y="2060799"/>
                  <a:pt x="0" y="2010525"/>
                  <a:pt x="0" y="1948510"/>
                </a:cubicBezTo>
                <a:cubicBezTo>
                  <a:pt x="0" y="1886494"/>
                  <a:pt x="50273" y="1836221"/>
                  <a:pt x="112289" y="1836221"/>
                </a:cubicBezTo>
                <a:close/>
                <a:moveTo>
                  <a:pt x="1851880" y="1469720"/>
                </a:moveTo>
                <a:cubicBezTo>
                  <a:pt x="1913896" y="1469720"/>
                  <a:pt x="1964170" y="1519994"/>
                  <a:pt x="1964170" y="1582009"/>
                </a:cubicBezTo>
                <a:cubicBezTo>
                  <a:pt x="1964170" y="1644024"/>
                  <a:pt x="1913896" y="1694298"/>
                  <a:pt x="1851880" y="1694298"/>
                </a:cubicBezTo>
                <a:cubicBezTo>
                  <a:pt x="1789865" y="1694298"/>
                  <a:pt x="1739591" y="1644024"/>
                  <a:pt x="1739591" y="1582009"/>
                </a:cubicBezTo>
                <a:cubicBezTo>
                  <a:pt x="1739591" y="1519994"/>
                  <a:pt x="1789865" y="1469720"/>
                  <a:pt x="1851880" y="1469720"/>
                </a:cubicBezTo>
                <a:close/>
                <a:moveTo>
                  <a:pt x="1506814" y="1469720"/>
                </a:moveTo>
                <a:cubicBezTo>
                  <a:pt x="1568830" y="1469720"/>
                  <a:pt x="1619104" y="1519994"/>
                  <a:pt x="1619104" y="1582009"/>
                </a:cubicBezTo>
                <a:cubicBezTo>
                  <a:pt x="1619104" y="1644024"/>
                  <a:pt x="1568830" y="1694298"/>
                  <a:pt x="1506814" y="1694298"/>
                </a:cubicBezTo>
                <a:cubicBezTo>
                  <a:pt x="1444798" y="1694298"/>
                  <a:pt x="1394525" y="1644024"/>
                  <a:pt x="1394525" y="1582009"/>
                </a:cubicBezTo>
                <a:cubicBezTo>
                  <a:pt x="1394525" y="1519994"/>
                  <a:pt x="1444798" y="1469720"/>
                  <a:pt x="1506814" y="1469720"/>
                </a:cubicBezTo>
                <a:close/>
                <a:moveTo>
                  <a:pt x="1161747" y="1469720"/>
                </a:moveTo>
                <a:cubicBezTo>
                  <a:pt x="1223763" y="1469720"/>
                  <a:pt x="1274037" y="1519994"/>
                  <a:pt x="1274037" y="1582009"/>
                </a:cubicBezTo>
                <a:cubicBezTo>
                  <a:pt x="1274037" y="1644024"/>
                  <a:pt x="1223763" y="1694298"/>
                  <a:pt x="1161747" y="1694298"/>
                </a:cubicBezTo>
                <a:cubicBezTo>
                  <a:pt x="1099732" y="1694298"/>
                  <a:pt x="1049458" y="1644024"/>
                  <a:pt x="1049458" y="1582009"/>
                </a:cubicBezTo>
                <a:cubicBezTo>
                  <a:pt x="1049458" y="1519994"/>
                  <a:pt x="1099732" y="1469720"/>
                  <a:pt x="1161747" y="1469720"/>
                </a:cubicBezTo>
                <a:close/>
                <a:moveTo>
                  <a:pt x="816681" y="1469720"/>
                </a:moveTo>
                <a:cubicBezTo>
                  <a:pt x="878697" y="1469720"/>
                  <a:pt x="928971" y="1519994"/>
                  <a:pt x="928971" y="1582009"/>
                </a:cubicBezTo>
                <a:cubicBezTo>
                  <a:pt x="928971" y="1644024"/>
                  <a:pt x="878697" y="1694298"/>
                  <a:pt x="816681" y="1694298"/>
                </a:cubicBezTo>
                <a:cubicBezTo>
                  <a:pt x="754665" y="1694298"/>
                  <a:pt x="704392" y="1644024"/>
                  <a:pt x="704392" y="1582009"/>
                </a:cubicBezTo>
                <a:cubicBezTo>
                  <a:pt x="704392" y="1519994"/>
                  <a:pt x="754665" y="1469720"/>
                  <a:pt x="816681" y="1469720"/>
                </a:cubicBezTo>
                <a:close/>
                <a:moveTo>
                  <a:pt x="471615" y="1469720"/>
                </a:moveTo>
                <a:cubicBezTo>
                  <a:pt x="533630" y="1469720"/>
                  <a:pt x="583904" y="1519994"/>
                  <a:pt x="583904" y="1582009"/>
                </a:cubicBezTo>
                <a:cubicBezTo>
                  <a:pt x="583904" y="1644024"/>
                  <a:pt x="533630" y="1694298"/>
                  <a:pt x="471615" y="1694298"/>
                </a:cubicBezTo>
                <a:cubicBezTo>
                  <a:pt x="409599" y="1694298"/>
                  <a:pt x="359325" y="1644024"/>
                  <a:pt x="359325" y="1582009"/>
                </a:cubicBezTo>
                <a:cubicBezTo>
                  <a:pt x="359325" y="1519994"/>
                  <a:pt x="409599" y="1469720"/>
                  <a:pt x="471615" y="1469720"/>
                </a:cubicBezTo>
                <a:close/>
                <a:moveTo>
                  <a:pt x="112289" y="1469720"/>
                </a:moveTo>
                <a:cubicBezTo>
                  <a:pt x="174305" y="1469720"/>
                  <a:pt x="224579" y="1519994"/>
                  <a:pt x="224579" y="1582009"/>
                </a:cubicBezTo>
                <a:cubicBezTo>
                  <a:pt x="224579" y="1644024"/>
                  <a:pt x="174305" y="1694298"/>
                  <a:pt x="112289" y="1694298"/>
                </a:cubicBezTo>
                <a:cubicBezTo>
                  <a:pt x="50273" y="1694298"/>
                  <a:pt x="0" y="1644024"/>
                  <a:pt x="0" y="1582009"/>
                </a:cubicBezTo>
                <a:cubicBezTo>
                  <a:pt x="0" y="1519994"/>
                  <a:pt x="50273" y="1469720"/>
                  <a:pt x="112289" y="1469720"/>
                </a:cubicBezTo>
                <a:close/>
                <a:moveTo>
                  <a:pt x="1851880" y="1103219"/>
                </a:moveTo>
                <a:cubicBezTo>
                  <a:pt x="1913896" y="1103219"/>
                  <a:pt x="1964170" y="1153493"/>
                  <a:pt x="1964170" y="1215508"/>
                </a:cubicBezTo>
                <a:cubicBezTo>
                  <a:pt x="1964170" y="1277524"/>
                  <a:pt x="1913896" y="1327797"/>
                  <a:pt x="1851880" y="1327797"/>
                </a:cubicBezTo>
                <a:cubicBezTo>
                  <a:pt x="1789865" y="1327797"/>
                  <a:pt x="1739591" y="1277524"/>
                  <a:pt x="1739591" y="1215508"/>
                </a:cubicBezTo>
                <a:cubicBezTo>
                  <a:pt x="1739591" y="1153493"/>
                  <a:pt x="1789865" y="1103219"/>
                  <a:pt x="1851880" y="1103219"/>
                </a:cubicBezTo>
                <a:close/>
                <a:moveTo>
                  <a:pt x="1506814" y="1103219"/>
                </a:moveTo>
                <a:cubicBezTo>
                  <a:pt x="1568830" y="1103219"/>
                  <a:pt x="1619104" y="1153493"/>
                  <a:pt x="1619104" y="1215508"/>
                </a:cubicBezTo>
                <a:cubicBezTo>
                  <a:pt x="1619104" y="1277524"/>
                  <a:pt x="1568830" y="1327797"/>
                  <a:pt x="1506814" y="1327797"/>
                </a:cubicBezTo>
                <a:cubicBezTo>
                  <a:pt x="1444798" y="1327797"/>
                  <a:pt x="1394525" y="1277524"/>
                  <a:pt x="1394525" y="1215508"/>
                </a:cubicBezTo>
                <a:cubicBezTo>
                  <a:pt x="1394525" y="1153493"/>
                  <a:pt x="1444798" y="1103219"/>
                  <a:pt x="1506814" y="1103219"/>
                </a:cubicBezTo>
                <a:close/>
                <a:moveTo>
                  <a:pt x="1161747" y="1103219"/>
                </a:moveTo>
                <a:cubicBezTo>
                  <a:pt x="1223763" y="1103219"/>
                  <a:pt x="1274037" y="1153493"/>
                  <a:pt x="1274037" y="1215508"/>
                </a:cubicBezTo>
                <a:cubicBezTo>
                  <a:pt x="1274037" y="1277524"/>
                  <a:pt x="1223763" y="1327797"/>
                  <a:pt x="1161747" y="1327797"/>
                </a:cubicBezTo>
                <a:cubicBezTo>
                  <a:pt x="1099732" y="1327797"/>
                  <a:pt x="1049458" y="1277524"/>
                  <a:pt x="1049458" y="1215508"/>
                </a:cubicBezTo>
                <a:cubicBezTo>
                  <a:pt x="1049458" y="1153493"/>
                  <a:pt x="1099732" y="1103219"/>
                  <a:pt x="1161747" y="1103219"/>
                </a:cubicBezTo>
                <a:close/>
                <a:moveTo>
                  <a:pt x="816681" y="1103219"/>
                </a:moveTo>
                <a:cubicBezTo>
                  <a:pt x="878697" y="1103219"/>
                  <a:pt x="928971" y="1153493"/>
                  <a:pt x="928971" y="1215508"/>
                </a:cubicBezTo>
                <a:cubicBezTo>
                  <a:pt x="928971" y="1277524"/>
                  <a:pt x="878697" y="1327797"/>
                  <a:pt x="816681" y="1327797"/>
                </a:cubicBezTo>
                <a:cubicBezTo>
                  <a:pt x="754665" y="1327797"/>
                  <a:pt x="704392" y="1277524"/>
                  <a:pt x="704392" y="1215508"/>
                </a:cubicBezTo>
                <a:cubicBezTo>
                  <a:pt x="704392" y="1153493"/>
                  <a:pt x="754665" y="1103219"/>
                  <a:pt x="816681" y="1103219"/>
                </a:cubicBezTo>
                <a:close/>
                <a:moveTo>
                  <a:pt x="471615" y="1103219"/>
                </a:moveTo>
                <a:cubicBezTo>
                  <a:pt x="533630" y="1103219"/>
                  <a:pt x="583904" y="1153493"/>
                  <a:pt x="583904" y="1215508"/>
                </a:cubicBezTo>
                <a:cubicBezTo>
                  <a:pt x="583904" y="1277524"/>
                  <a:pt x="533630" y="1327797"/>
                  <a:pt x="471615" y="1327797"/>
                </a:cubicBezTo>
                <a:cubicBezTo>
                  <a:pt x="409599" y="1327797"/>
                  <a:pt x="359325" y="1277524"/>
                  <a:pt x="359325" y="1215508"/>
                </a:cubicBezTo>
                <a:cubicBezTo>
                  <a:pt x="359325" y="1153493"/>
                  <a:pt x="409599" y="1103219"/>
                  <a:pt x="471615" y="1103219"/>
                </a:cubicBezTo>
                <a:close/>
                <a:moveTo>
                  <a:pt x="112289" y="1103219"/>
                </a:moveTo>
                <a:cubicBezTo>
                  <a:pt x="174305" y="1103219"/>
                  <a:pt x="224579" y="1153493"/>
                  <a:pt x="224579" y="1215508"/>
                </a:cubicBezTo>
                <a:cubicBezTo>
                  <a:pt x="224579" y="1277524"/>
                  <a:pt x="174305" y="1327797"/>
                  <a:pt x="112289" y="1327797"/>
                </a:cubicBezTo>
                <a:cubicBezTo>
                  <a:pt x="50273" y="1327797"/>
                  <a:pt x="0" y="1277524"/>
                  <a:pt x="0" y="1215508"/>
                </a:cubicBezTo>
                <a:cubicBezTo>
                  <a:pt x="0" y="1153493"/>
                  <a:pt x="50273" y="1103219"/>
                  <a:pt x="112289" y="1103219"/>
                </a:cubicBezTo>
                <a:close/>
                <a:moveTo>
                  <a:pt x="1851880" y="736718"/>
                </a:moveTo>
                <a:cubicBezTo>
                  <a:pt x="1913896" y="736718"/>
                  <a:pt x="1964170" y="786992"/>
                  <a:pt x="1964170" y="849008"/>
                </a:cubicBezTo>
                <a:cubicBezTo>
                  <a:pt x="1964170" y="911023"/>
                  <a:pt x="1913896" y="961297"/>
                  <a:pt x="1851880" y="961297"/>
                </a:cubicBezTo>
                <a:cubicBezTo>
                  <a:pt x="1789865" y="961297"/>
                  <a:pt x="1739591" y="911023"/>
                  <a:pt x="1739591" y="849008"/>
                </a:cubicBezTo>
                <a:cubicBezTo>
                  <a:pt x="1739591" y="786992"/>
                  <a:pt x="1789865" y="736718"/>
                  <a:pt x="1851880" y="736718"/>
                </a:cubicBezTo>
                <a:close/>
                <a:moveTo>
                  <a:pt x="1506814" y="736718"/>
                </a:moveTo>
                <a:cubicBezTo>
                  <a:pt x="1568830" y="736718"/>
                  <a:pt x="1619104" y="786992"/>
                  <a:pt x="1619104" y="849008"/>
                </a:cubicBezTo>
                <a:cubicBezTo>
                  <a:pt x="1619104" y="911023"/>
                  <a:pt x="1568830" y="961297"/>
                  <a:pt x="1506814" y="961297"/>
                </a:cubicBezTo>
                <a:cubicBezTo>
                  <a:pt x="1444798" y="961297"/>
                  <a:pt x="1394525" y="911023"/>
                  <a:pt x="1394525" y="849008"/>
                </a:cubicBezTo>
                <a:cubicBezTo>
                  <a:pt x="1394525" y="786992"/>
                  <a:pt x="1444798" y="736718"/>
                  <a:pt x="1506814" y="736718"/>
                </a:cubicBezTo>
                <a:close/>
                <a:moveTo>
                  <a:pt x="1161747" y="736718"/>
                </a:moveTo>
                <a:cubicBezTo>
                  <a:pt x="1223763" y="736718"/>
                  <a:pt x="1274037" y="786992"/>
                  <a:pt x="1274037" y="849008"/>
                </a:cubicBezTo>
                <a:cubicBezTo>
                  <a:pt x="1274037" y="911023"/>
                  <a:pt x="1223763" y="961297"/>
                  <a:pt x="1161747" y="961297"/>
                </a:cubicBezTo>
                <a:cubicBezTo>
                  <a:pt x="1099732" y="961297"/>
                  <a:pt x="1049458" y="911023"/>
                  <a:pt x="1049458" y="849008"/>
                </a:cubicBezTo>
                <a:cubicBezTo>
                  <a:pt x="1049458" y="786992"/>
                  <a:pt x="1099732" y="736718"/>
                  <a:pt x="1161747" y="736718"/>
                </a:cubicBezTo>
                <a:close/>
                <a:moveTo>
                  <a:pt x="816681" y="736718"/>
                </a:moveTo>
                <a:cubicBezTo>
                  <a:pt x="878697" y="736718"/>
                  <a:pt x="928971" y="786992"/>
                  <a:pt x="928971" y="849008"/>
                </a:cubicBezTo>
                <a:cubicBezTo>
                  <a:pt x="928971" y="911023"/>
                  <a:pt x="878697" y="961297"/>
                  <a:pt x="816681" y="961297"/>
                </a:cubicBezTo>
                <a:cubicBezTo>
                  <a:pt x="754665" y="961297"/>
                  <a:pt x="704392" y="911023"/>
                  <a:pt x="704392" y="849008"/>
                </a:cubicBezTo>
                <a:cubicBezTo>
                  <a:pt x="704392" y="786992"/>
                  <a:pt x="754665" y="736718"/>
                  <a:pt x="816681" y="736718"/>
                </a:cubicBezTo>
                <a:close/>
                <a:moveTo>
                  <a:pt x="471615" y="736718"/>
                </a:moveTo>
                <a:cubicBezTo>
                  <a:pt x="533630" y="736718"/>
                  <a:pt x="583904" y="786992"/>
                  <a:pt x="583904" y="849008"/>
                </a:cubicBezTo>
                <a:cubicBezTo>
                  <a:pt x="583904" y="911023"/>
                  <a:pt x="533630" y="961297"/>
                  <a:pt x="471615" y="961297"/>
                </a:cubicBezTo>
                <a:cubicBezTo>
                  <a:pt x="409599" y="961297"/>
                  <a:pt x="359325" y="911023"/>
                  <a:pt x="359325" y="849008"/>
                </a:cubicBezTo>
                <a:cubicBezTo>
                  <a:pt x="359325" y="786992"/>
                  <a:pt x="409599" y="736718"/>
                  <a:pt x="471615" y="736718"/>
                </a:cubicBezTo>
                <a:close/>
                <a:moveTo>
                  <a:pt x="112289" y="736718"/>
                </a:moveTo>
                <a:cubicBezTo>
                  <a:pt x="174305" y="736718"/>
                  <a:pt x="224579" y="786992"/>
                  <a:pt x="224579" y="849008"/>
                </a:cubicBezTo>
                <a:cubicBezTo>
                  <a:pt x="224579" y="911023"/>
                  <a:pt x="174305" y="961297"/>
                  <a:pt x="112289" y="961297"/>
                </a:cubicBezTo>
                <a:cubicBezTo>
                  <a:pt x="50273" y="961297"/>
                  <a:pt x="0" y="911023"/>
                  <a:pt x="0" y="849008"/>
                </a:cubicBezTo>
                <a:cubicBezTo>
                  <a:pt x="0" y="786992"/>
                  <a:pt x="50273" y="736718"/>
                  <a:pt x="112289" y="736718"/>
                </a:cubicBezTo>
                <a:close/>
                <a:moveTo>
                  <a:pt x="1851880" y="370219"/>
                </a:moveTo>
                <a:cubicBezTo>
                  <a:pt x="1913896" y="370219"/>
                  <a:pt x="1964170" y="420492"/>
                  <a:pt x="1964170" y="482508"/>
                </a:cubicBezTo>
                <a:cubicBezTo>
                  <a:pt x="1964170" y="544522"/>
                  <a:pt x="1913896" y="594796"/>
                  <a:pt x="1851880" y="594796"/>
                </a:cubicBezTo>
                <a:cubicBezTo>
                  <a:pt x="1789865" y="594796"/>
                  <a:pt x="1739591" y="544522"/>
                  <a:pt x="1739591" y="482508"/>
                </a:cubicBezTo>
                <a:cubicBezTo>
                  <a:pt x="1739591" y="420492"/>
                  <a:pt x="1789865" y="370219"/>
                  <a:pt x="1851880" y="370219"/>
                </a:cubicBezTo>
                <a:close/>
                <a:moveTo>
                  <a:pt x="1506814" y="370219"/>
                </a:moveTo>
                <a:cubicBezTo>
                  <a:pt x="1568830" y="370219"/>
                  <a:pt x="1619104" y="420492"/>
                  <a:pt x="1619104" y="482508"/>
                </a:cubicBezTo>
                <a:cubicBezTo>
                  <a:pt x="1619104" y="544522"/>
                  <a:pt x="1568830" y="594796"/>
                  <a:pt x="1506814" y="594796"/>
                </a:cubicBezTo>
                <a:cubicBezTo>
                  <a:pt x="1444798" y="594796"/>
                  <a:pt x="1394525" y="544522"/>
                  <a:pt x="1394525" y="482508"/>
                </a:cubicBezTo>
                <a:cubicBezTo>
                  <a:pt x="1394525" y="420492"/>
                  <a:pt x="1444798" y="370219"/>
                  <a:pt x="1506814" y="370219"/>
                </a:cubicBezTo>
                <a:close/>
                <a:moveTo>
                  <a:pt x="1161747" y="370219"/>
                </a:moveTo>
                <a:cubicBezTo>
                  <a:pt x="1223763" y="370219"/>
                  <a:pt x="1274037" y="420492"/>
                  <a:pt x="1274037" y="482508"/>
                </a:cubicBezTo>
                <a:cubicBezTo>
                  <a:pt x="1274037" y="544522"/>
                  <a:pt x="1223763" y="594796"/>
                  <a:pt x="1161747" y="594796"/>
                </a:cubicBezTo>
                <a:cubicBezTo>
                  <a:pt x="1099732" y="594796"/>
                  <a:pt x="1049458" y="544522"/>
                  <a:pt x="1049458" y="482508"/>
                </a:cubicBezTo>
                <a:cubicBezTo>
                  <a:pt x="1049458" y="420492"/>
                  <a:pt x="1099732" y="370219"/>
                  <a:pt x="1161747" y="370219"/>
                </a:cubicBezTo>
                <a:close/>
                <a:moveTo>
                  <a:pt x="816681" y="370219"/>
                </a:moveTo>
                <a:cubicBezTo>
                  <a:pt x="878697" y="370219"/>
                  <a:pt x="928971" y="420492"/>
                  <a:pt x="928971" y="482508"/>
                </a:cubicBezTo>
                <a:cubicBezTo>
                  <a:pt x="928971" y="544522"/>
                  <a:pt x="878697" y="594796"/>
                  <a:pt x="816681" y="594796"/>
                </a:cubicBezTo>
                <a:cubicBezTo>
                  <a:pt x="754665" y="594796"/>
                  <a:pt x="704392" y="544522"/>
                  <a:pt x="704392" y="482508"/>
                </a:cubicBezTo>
                <a:cubicBezTo>
                  <a:pt x="704392" y="420492"/>
                  <a:pt x="754665" y="370219"/>
                  <a:pt x="816681" y="370219"/>
                </a:cubicBezTo>
                <a:close/>
                <a:moveTo>
                  <a:pt x="471615" y="370219"/>
                </a:moveTo>
                <a:cubicBezTo>
                  <a:pt x="533630" y="370219"/>
                  <a:pt x="583904" y="420492"/>
                  <a:pt x="583904" y="482508"/>
                </a:cubicBezTo>
                <a:cubicBezTo>
                  <a:pt x="583904" y="544522"/>
                  <a:pt x="533630" y="594796"/>
                  <a:pt x="471615" y="594796"/>
                </a:cubicBezTo>
                <a:cubicBezTo>
                  <a:pt x="409599" y="594796"/>
                  <a:pt x="359325" y="544522"/>
                  <a:pt x="359325" y="482508"/>
                </a:cubicBezTo>
                <a:cubicBezTo>
                  <a:pt x="359325" y="420492"/>
                  <a:pt x="409599" y="370219"/>
                  <a:pt x="471615" y="370219"/>
                </a:cubicBezTo>
                <a:close/>
                <a:moveTo>
                  <a:pt x="112289" y="370219"/>
                </a:moveTo>
                <a:cubicBezTo>
                  <a:pt x="174305" y="370219"/>
                  <a:pt x="224579" y="420492"/>
                  <a:pt x="224579" y="482508"/>
                </a:cubicBezTo>
                <a:cubicBezTo>
                  <a:pt x="224579" y="544522"/>
                  <a:pt x="174305" y="594796"/>
                  <a:pt x="112289" y="594796"/>
                </a:cubicBezTo>
                <a:cubicBezTo>
                  <a:pt x="50273" y="594796"/>
                  <a:pt x="0" y="544522"/>
                  <a:pt x="0" y="482508"/>
                </a:cubicBezTo>
                <a:cubicBezTo>
                  <a:pt x="0" y="420492"/>
                  <a:pt x="50273" y="370219"/>
                  <a:pt x="112289" y="370219"/>
                </a:cubicBezTo>
                <a:close/>
                <a:moveTo>
                  <a:pt x="816681" y="3719"/>
                </a:moveTo>
                <a:cubicBezTo>
                  <a:pt x="878697" y="3719"/>
                  <a:pt x="928971" y="53992"/>
                  <a:pt x="928971" y="116008"/>
                </a:cubicBezTo>
                <a:cubicBezTo>
                  <a:pt x="928971" y="178023"/>
                  <a:pt x="878697" y="228296"/>
                  <a:pt x="816681" y="228296"/>
                </a:cubicBezTo>
                <a:cubicBezTo>
                  <a:pt x="754665" y="228296"/>
                  <a:pt x="704392" y="178023"/>
                  <a:pt x="704392" y="116008"/>
                </a:cubicBezTo>
                <a:cubicBezTo>
                  <a:pt x="704392" y="53992"/>
                  <a:pt x="754665" y="3719"/>
                  <a:pt x="816681" y="3719"/>
                </a:cubicBezTo>
                <a:close/>
                <a:moveTo>
                  <a:pt x="471615" y="3719"/>
                </a:moveTo>
                <a:cubicBezTo>
                  <a:pt x="533630" y="3719"/>
                  <a:pt x="583904" y="53992"/>
                  <a:pt x="583904" y="116008"/>
                </a:cubicBezTo>
                <a:cubicBezTo>
                  <a:pt x="583904" y="178023"/>
                  <a:pt x="533630" y="228296"/>
                  <a:pt x="471615" y="228296"/>
                </a:cubicBezTo>
                <a:cubicBezTo>
                  <a:pt x="409599" y="228296"/>
                  <a:pt x="359325" y="178023"/>
                  <a:pt x="359325" y="116008"/>
                </a:cubicBezTo>
                <a:cubicBezTo>
                  <a:pt x="359325" y="53992"/>
                  <a:pt x="409599" y="3719"/>
                  <a:pt x="471615" y="3719"/>
                </a:cubicBezTo>
                <a:close/>
                <a:moveTo>
                  <a:pt x="112289" y="3719"/>
                </a:moveTo>
                <a:cubicBezTo>
                  <a:pt x="174305" y="3719"/>
                  <a:pt x="224579" y="53992"/>
                  <a:pt x="224579" y="116008"/>
                </a:cubicBezTo>
                <a:cubicBezTo>
                  <a:pt x="224579" y="178023"/>
                  <a:pt x="174305" y="228296"/>
                  <a:pt x="112289" y="228296"/>
                </a:cubicBezTo>
                <a:cubicBezTo>
                  <a:pt x="50273" y="228296"/>
                  <a:pt x="0" y="178023"/>
                  <a:pt x="0" y="116008"/>
                </a:cubicBezTo>
                <a:cubicBezTo>
                  <a:pt x="0" y="53992"/>
                  <a:pt x="50273" y="3719"/>
                  <a:pt x="112289" y="3719"/>
                </a:cubicBezTo>
                <a:close/>
                <a:moveTo>
                  <a:pt x="1851880" y="3718"/>
                </a:moveTo>
                <a:cubicBezTo>
                  <a:pt x="1913896" y="3718"/>
                  <a:pt x="1964170" y="53992"/>
                  <a:pt x="1964170" y="116008"/>
                </a:cubicBezTo>
                <a:cubicBezTo>
                  <a:pt x="1964170" y="178023"/>
                  <a:pt x="1913896" y="228296"/>
                  <a:pt x="1851880" y="228296"/>
                </a:cubicBezTo>
                <a:cubicBezTo>
                  <a:pt x="1789865" y="228296"/>
                  <a:pt x="1739591" y="178023"/>
                  <a:pt x="1739591" y="116008"/>
                </a:cubicBezTo>
                <a:cubicBezTo>
                  <a:pt x="1739591" y="53992"/>
                  <a:pt x="1789865" y="3718"/>
                  <a:pt x="1851880" y="3718"/>
                </a:cubicBezTo>
                <a:close/>
                <a:moveTo>
                  <a:pt x="1506814" y="3718"/>
                </a:moveTo>
                <a:cubicBezTo>
                  <a:pt x="1568830" y="3718"/>
                  <a:pt x="1619104" y="53992"/>
                  <a:pt x="1619104" y="116008"/>
                </a:cubicBezTo>
                <a:cubicBezTo>
                  <a:pt x="1619104" y="178023"/>
                  <a:pt x="1568830" y="228296"/>
                  <a:pt x="1506814" y="228296"/>
                </a:cubicBezTo>
                <a:cubicBezTo>
                  <a:pt x="1444798" y="228296"/>
                  <a:pt x="1394525" y="178023"/>
                  <a:pt x="1394525" y="116008"/>
                </a:cubicBezTo>
                <a:cubicBezTo>
                  <a:pt x="1394525" y="53992"/>
                  <a:pt x="1444798" y="3718"/>
                  <a:pt x="1506814" y="3718"/>
                </a:cubicBezTo>
                <a:close/>
                <a:moveTo>
                  <a:pt x="1161747" y="3718"/>
                </a:moveTo>
                <a:cubicBezTo>
                  <a:pt x="1223763" y="3718"/>
                  <a:pt x="1274037" y="53992"/>
                  <a:pt x="1274037" y="116008"/>
                </a:cubicBezTo>
                <a:cubicBezTo>
                  <a:pt x="1274037" y="178023"/>
                  <a:pt x="1223763" y="228296"/>
                  <a:pt x="1161747" y="228296"/>
                </a:cubicBezTo>
                <a:cubicBezTo>
                  <a:pt x="1099732" y="228296"/>
                  <a:pt x="1049458" y="178023"/>
                  <a:pt x="1049458" y="116008"/>
                </a:cubicBezTo>
                <a:cubicBezTo>
                  <a:pt x="1049458" y="53992"/>
                  <a:pt x="1099732" y="3718"/>
                  <a:pt x="1161747" y="3718"/>
                </a:cubicBezTo>
                <a:close/>
                <a:moveTo>
                  <a:pt x="4069667" y="0"/>
                </a:moveTo>
                <a:cubicBezTo>
                  <a:pt x="4071246" y="684745"/>
                  <a:pt x="4065055" y="1376055"/>
                  <a:pt x="4066634" y="2060800"/>
                </a:cubicBezTo>
                <a:lnTo>
                  <a:pt x="1978287" y="2060800"/>
                </a:lnTo>
                <a:cubicBezTo>
                  <a:pt x="1978281" y="2060800"/>
                  <a:pt x="1978275" y="2060799"/>
                  <a:pt x="1978269" y="2060799"/>
                </a:cubicBezTo>
                <a:lnTo>
                  <a:pt x="1978269" y="2060800"/>
                </a:lnTo>
                <a:lnTo>
                  <a:pt x="1978915" y="2060800"/>
                </a:lnTo>
                <a:lnTo>
                  <a:pt x="40696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66361639-69AC-3246-8C2E-0EF002D47D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A44FF522-66A9-2040-8FE9-CC310208DB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9794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Rubrik+bröd+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A07AB1A5-C194-B74F-B050-15FFE0C7517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276975" y="657225"/>
            <a:ext cx="5327650" cy="532765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8463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ige_Rubrik+bröd+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90E977-2697-4949-920C-7F5B224BB5F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6973" y="657225"/>
            <a:ext cx="5327652" cy="5327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556868"/>
            <a:ext cx="5047505" cy="1325563"/>
          </a:xfrm>
        </p:spPr>
        <p:txBody>
          <a:bodyPr/>
          <a:lstStyle/>
          <a:p>
            <a:r>
              <a:rPr lang="sv-SE"/>
              <a:t>Klicka här för att ändra rubrik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047506" cy="3736739"/>
          </a:xfrm>
        </p:spPr>
        <p:txBody>
          <a:bodyPr numCol="1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578300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3510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5 st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E95D9-96CE-9242-A365-037D80E5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630914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5CEAF5E-6773-B14F-901F-47B003A96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2D9FCA0-563E-2541-94BA-19855DD1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6"/>
            <a:ext cx="6309145" cy="1433239"/>
          </a:xfrm>
        </p:spPr>
        <p:txBody>
          <a:bodyPr vert="horz" lIns="0" tIns="45720" rIns="91440" bIns="45720" numCol="1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sv-SE"/>
              <a:t>Klicka här för att ändra format på bakgrundstexten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två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tre</a:t>
            </a:r>
          </a:p>
          <a:p>
            <a:pPr lvl="3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fyra</a:t>
            </a:r>
          </a:p>
          <a:p>
            <a:pPr lvl="4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fem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058233F-76E1-F348-ADB1-F4ECAB08CFF5}"/>
              </a:ext>
            </a:extLst>
          </p:cNvPr>
          <p:cNvSpPr/>
          <p:nvPr/>
        </p:nvSpPr>
        <p:spPr>
          <a:xfrm>
            <a:off x="9087559" y="2498297"/>
            <a:ext cx="1174330" cy="11743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E42F0F8-1F24-6640-8436-4BE916FC507D}"/>
              </a:ext>
            </a:extLst>
          </p:cNvPr>
          <p:cNvSpPr/>
          <p:nvPr/>
        </p:nvSpPr>
        <p:spPr>
          <a:xfrm>
            <a:off x="5902957" y="4001208"/>
            <a:ext cx="1174330" cy="1174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38">
            <a:extLst>
              <a:ext uri="{FF2B5EF4-FFF2-40B4-BE49-F238E27FC236}">
                <a16:creationId xmlns:a16="http://schemas.microsoft.com/office/drawing/2014/main" id="{A421DD32-AB60-E24E-B59C-B6268382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708" y="4756511"/>
            <a:ext cx="1174330" cy="1175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7" name="Oval 48">
            <a:extLst>
              <a:ext uri="{FF2B5EF4-FFF2-40B4-BE49-F238E27FC236}">
                <a16:creationId xmlns:a16="http://schemas.microsoft.com/office/drawing/2014/main" id="{C72CC79D-0DC5-5045-9B29-F75C38CF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493" y="3264710"/>
            <a:ext cx="1165394" cy="1166671"/>
          </a:xfrm>
          <a:prstGeom prst="ellipse">
            <a:avLst/>
          </a:prstGeom>
          <a:solidFill>
            <a:srgbClr val="8C82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8" name="Oval 58">
            <a:extLst>
              <a:ext uri="{FF2B5EF4-FFF2-40B4-BE49-F238E27FC236}">
                <a16:creationId xmlns:a16="http://schemas.microsoft.com/office/drawing/2014/main" id="{D3F35D43-DCC1-1546-ACC6-84E5E251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561" y="1771160"/>
            <a:ext cx="1173053" cy="11666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3" name="Frihandsfigur 32">
            <a:extLst>
              <a:ext uri="{FF2B5EF4-FFF2-40B4-BE49-F238E27FC236}">
                <a16:creationId xmlns:a16="http://schemas.microsoft.com/office/drawing/2014/main" id="{AE3FDAE6-3DF1-9641-94DB-E415022437FE}"/>
              </a:ext>
            </a:extLst>
          </p:cNvPr>
          <p:cNvSpPr/>
          <p:nvPr/>
        </p:nvSpPr>
        <p:spPr>
          <a:xfrm>
            <a:off x="-130243" y="2931094"/>
            <a:ext cx="12489508" cy="3046277"/>
          </a:xfrm>
          <a:custGeom>
            <a:avLst/>
            <a:gdLst>
              <a:gd name="connsiteX0" fmla="*/ 10226538 w 12136581"/>
              <a:gd name="connsiteY0" fmla="*/ 0 h 3046277"/>
              <a:gd name="connsiteX1" fmla="*/ 12136581 w 12136581"/>
              <a:gd name="connsiteY1" fmla="*/ 0 h 3046277"/>
              <a:gd name="connsiteX2" fmla="*/ 12136581 w 12136581"/>
              <a:gd name="connsiteY2" fmla="*/ 45834 h 3046277"/>
              <a:gd name="connsiteX3" fmla="*/ 10272257 w 12136581"/>
              <a:gd name="connsiteY3" fmla="*/ 45834 h 3046277"/>
              <a:gd name="connsiteX4" fmla="*/ 10272257 w 12136581"/>
              <a:gd name="connsiteY4" fmla="*/ 750281 h 3046277"/>
              <a:gd name="connsiteX5" fmla="*/ 10273435 w 12136581"/>
              <a:gd name="connsiteY5" fmla="*/ 750281 h 3046277"/>
              <a:gd name="connsiteX6" fmla="*/ 10273435 w 12136581"/>
              <a:gd name="connsiteY6" fmla="*/ 796000 h 3046277"/>
              <a:gd name="connsiteX7" fmla="*/ 8687341 w 12136581"/>
              <a:gd name="connsiteY7" fmla="*/ 796000 h 3046277"/>
              <a:gd name="connsiteX8" fmla="*/ 8687341 w 12136581"/>
              <a:gd name="connsiteY8" fmla="*/ 1500448 h 3046277"/>
              <a:gd name="connsiteX9" fmla="*/ 8687341 w 12136581"/>
              <a:gd name="connsiteY9" fmla="*/ 1546167 h 3046277"/>
              <a:gd name="connsiteX10" fmla="*/ 8641622 w 12136581"/>
              <a:gd name="connsiteY10" fmla="*/ 1546167 h 3046277"/>
              <a:gd name="connsiteX11" fmla="*/ 7101247 w 12136581"/>
              <a:gd name="connsiteY11" fmla="*/ 1546167 h 3046277"/>
              <a:gd name="connsiteX12" fmla="*/ 7101247 w 12136581"/>
              <a:gd name="connsiteY12" fmla="*/ 2250503 h 3046277"/>
              <a:gd name="connsiteX13" fmla="*/ 7101247 w 12136581"/>
              <a:gd name="connsiteY13" fmla="*/ 2296220 h 3046277"/>
              <a:gd name="connsiteX14" fmla="*/ 7101247 w 12136581"/>
              <a:gd name="connsiteY14" fmla="*/ 2296222 h 3046277"/>
              <a:gd name="connsiteX15" fmla="*/ 5515153 w 12136581"/>
              <a:gd name="connsiteY15" fmla="*/ 2296222 h 3046277"/>
              <a:gd name="connsiteX16" fmla="*/ 5515153 w 12136581"/>
              <a:gd name="connsiteY16" fmla="*/ 3046276 h 3046277"/>
              <a:gd name="connsiteX17" fmla="*/ 5508619 w 12136581"/>
              <a:gd name="connsiteY17" fmla="*/ 3046276 h 3046277"/>
              <a:gd name="connsiteX18" fmla="*/ 5508619 w 12136581"/>
              <a:gd name="connsiteY18" fmla="*/ 3046277 h 3046277"/>
              <a:gd name="connsiteX19" fmla="*/ 0 w 12136581"/>
              <a:gd name="connsiteY19" fmla="*/ 3046277 h 3046277"/>
              <a:gd name="connsiteX20" fmla="*/ 0 w 12136581"/>
              <a:gd name="connsiteY20" fmla="*/ 3000558 h 3046277"/>
              <a:gd name="connsiteX21" fmla="*/ 5469434 w 12136581"/>
              <a:gd name="connsiteY21" fmla="*/ 3000558 h 3046277"/>
              <a:gd name="connsiteX22" fmla="*/ 5469434 w 12136581"/>
              <a:gd name="connsiteY22" fmla="*/ 2296222 h 3046277"/>
              <a:gd name="connsiteX23" fmla="*/ 5469434 w 12136581"/>
              <a:gd name="connsiteY23" fmla="*/ 2250505 h 3046277"/>
              <a:gd name="connsiteX24" fmla="*/ 5469434 w 12136581"/>
              <a:gd name="connsiteY24" fmla="*/ 2250503 h 3046277"/>
              <a:gd name="connsiteX25" fmla="*/ 7055528 w 12136581"/>
              <a:gd name="connsiteY25" fmla="*/ 2250503 h 3046277"/>
              <a:gd name="connsiteX26" fmla="*/ 7055528 w 12136581"/>
              <a:gd name="connsiteY26" fmla="*/ 1546167 h 3046277"/>
              <a:gd name="connsiteX27" fmla="*/ 7055528 w 12136581"/>
              <a:gd name="connsiteY27" fmla="*/ 1500449 h 3046277"/>
              <a:gd name="connsiteX28" fmla="*/ 7055528 w 12136581"/>
              <a:gd name="connsiteY28" fmla="*/ 1500448 h 3046277"/>
              <a:gd name="connsiteX29" fmla="*/ 8641622 w 12136581"/>
              <a:gd name="connsiteY29" fmla="*/ 1500448 h 3046277"/>
              <a:gd name="connsiteX30" fmla="*/ 8641622 w 12136581"/>
              <a:gd name="connsiteY30" fmla="*/ 796000 h 3046277"/>
              <a:gd name="connsiteX31" fmla="*/ 8641622 w 12136581"/>
              <a:gd name="connsiteY31" fmla="*/ 750396 h 3046277"/>
              <a:gd name="connsiteX32" fmla="*/ 8641622 w 12136581"/>
              <a:gd name="connsiteY32" fmla="*/ 750281 h 3046277"/>
              <a:gd name="connsiteX33" fmla="*/ 10226538 w 12136581"/>
              <a:gd name="connsiteY33" fmla="*/ 750281 h 3046277"/>
              <a:gd name="connsiteX34" fmla="*/ 10226538 w 12136581"/>
              <a:gd name="connsiteY34" fmla="*/ 45834 h 3046277"/>
              <a:gd name="connsiteX35" fmla="*/ 10226538 w 12136581"/>
              <a:gd name="connsiteY35" fmla="*/ 114 h 3046277"/>
              <a:gd name="connsiteX0" fmla="*/ 10563422 w 12473465"/>
              <a:gd name="connsiteY0" fmla="*/ 0 h 3046277"/>
              <a:gd name="connsiteX1" fmla="*/ 12473465 w 12473465"/>
              <a:gd name="connsiteY1" fmla="*/ 0 h 3046277"/>
              <a:gd name="connsiteX2" fmla="*/ 12473465 w 12473465"/>
              <a:gd name="connsiteY2" fmla="*/ 45834 h 3046277"/>
              <a:gd name="connsiteX3" fmla="*/ 10609141 w 12473465"/>
              <a:gd name="connsiteY3" fmla="*/ 45834 h 3046277"/>
              <a:gd name="connsiteX4" fmla="*/ 10609141 w 12473465"/>
              <a:gd name="connsiteY4" fmla="*/ 750281 h 3046277"/>
              <a:gd name="connsiteX5" fmla="*/ 10610319 w 12473465"/>
              <a:gd name="connsiteY5" fmla="*/ 750281 h 3046277"/>
              <a:gd name="connsiteX6" fmla="*/ 10610319 w 12473465"/>
              <a:gd name="connsiteY6" fmla="*/ 796000 h 3046277"/>
              <a:gd name="connsiteX7" fmla="*/ 9024225 w 12473465"/>
              <a:gd name="connsiteY7" fmla="*/ 796000 h 3046277"/>
              <a:gd name="connsiteX8" fmla="*/ 9024225 w 12473465"/>
              <a:gd name="connsiteY8" fmla="*/ 1500448 h 3046277"/>
              <a:gd name="connsiteX9" fmla="*/ 9024225 w 12473465"/>
              <a:gd name="connsiteY9" fmla="*/ 1546167 h 3046277"/>
              <a:gd name="connsiteX10" fmla="*/ 8978506 w 12473465"/>
              <a:gd name="connsiteY10" fmla="*/ 1546167 h 3046277"/>
              <a:gd name="connsiteX11" fmla="*/ 7438131 w 12473465"/>
              <a:gd name="connsiteY11" fmla="*/ 1546167 h 3046277"/>
              <a:gd name="connsiteX12" fmla="*/ 7438131 w 12473465"/>
              <a:gd name="connsiteY12" fmla="*/ 2250503 h 3046277"/>
              <a:gd name="connsiteX13" fmla="*/ 7438131 w 12473465"/>
              <a:gd name="connsiteY13" fmla="*/ 2296220 h 3046277"/>
              <a:gd name="connsiteX14" fmla="*/ 7438131 w 12473465"/>
              <a:gd name="connsiteY14" fmla="*/ 2296222 h 3046277"/>
              <a:gd name="connsiteX15" fmla="*/ 5852037 w 12473465"/>
              <a:gd name="connsiteY15" fmla="*/ 2296222 h 3046277"/>
              <a:gd name="connsiteX16" fmla="*/ 5852037 w 12473465"/>
              <a:gd name="connsiteY16" fmla="*/ 3046276 h 3046277"/>
              <a:gd name="connsiteX17" fmla="*/ 5845503 w 12473465"/>
              <a:gd name="connsiteY17" fmla="*/ 3046276 h 3046277"/>
              <a:gd name="connsiteX18" fmla="*/ 5845503 w 12473465"/>
              <a:gd name="connsiteY18" fmla="*/ 3046277 h 3046277"/>
              <a:gd name="connsiteX19" fmla="*/ 0 w 12473465"/>
              <a:gd name="connsiteY19" fmla="*/ 3046277 h 3046277"/>
              <a:gd name="connsiteX20" fmla="*/ 336884 w 12473465"/>
              <a:gd name="connsiteY20" fmla="*/ 3000558 h 3046277"/>
              <a:gd name="connsiteX21" fmla="*/ 5806318 w 12473465"/>
              <a:gd name="connsiteY21" fmla="*/ 3000558 h 3046277"/>
              <a:gd name="connsiteX22" fmla="*/ 5806318 w 12473465"/>
              <a:gd name="connsiteY22" fmla="*/ 2296222 h 3046277"/>
              <a:gd name="connsiteX23" fmla="*/ 5806318 w 12473465"/>
              <a:gd name="connsiteY23" fmla="*/ 2250505 h 3046277"/>
              <a:gd name="connsiteX24" fmla="*/ 5806318 w 12473465"/>
              <a:gd name="connsiteY24" fmla="*/ 2250503 h 3046277"/>
              <a:gd name="connsiteX25" fmla="*/ 7392412 w 12473465"/>
              <a:gd name="connsiteY25" fmla="*/ 2250503 h 3046277"/>
              <a:gd name="connsiteX26" fmla="*/ 7392412 w 12473465"/>
              <a:gd name="connsiteY26" fmla="*/ 1546167 h 3046277"/>
              <a:gd name="connsiteX27" fmla="*/ 7392412 w 12473465"/>
              <a:gd name="connsiteY27" fmla="*/ 1500449 h 3046277"/>
              <a:gd name="connsiteX28" fmla="*/ 7392412 w 12473465"/>
              <a:gd name="connsiteY28" fmla="*/ 1500448 h 3046277"/>
              <a:gd name="connsiteX29" fmla="*/ 8978506 w 12473465"/>
              <a:gd name="connsiteY29" fmla="*/ 1500448 h 3046277"/>
              <a:gd name="connsiteX30" fmla="*/ 8978506 w 12473465"/>
              <a:gd name="connsiteY30" fmla="*/ 796000 h 3046277"/>
              <a:gd name="connsiteX31" fmla="*/ 8978506 w 12473465"/>
              <a:gd name="connsiteY31" fmla="*/ 750396 h 3046277"/>
              <a:gd name="connsiteX32" fmla="*/ 8978506 w 12473465"/>
              <a:gd name="connsiteY32" fmla="*/ 750281 h 3046277"/>
              <a:gd name="connsiteX33" fmla="*/ 10563422 w 12473465"/>
              <a:gd name="connsiteY33" fmla="*/ 750281 h 3046277"/>
              <a:gd name="connsiteX34" fmla="*/ 10563422 w 12473465"/>
              <a:gd name="connsiteY34" fmla="*/ 45834 h 3046277"/>
              <a:gd name="connsiteX35" fmla="*/ 10563422 w 12473465"/>
              <a:gd name="connsiteY35" fmla="*/ 114 h 3046277"/>
              <a:gd name="connsiteX36" fmla="*/ 10563422 w 12473465"/>
              <a:gd name="connsiteY36" fmla="*/ 0 h 3046277"/>
              <a:gd name="connsiteX0" fmla="*/ 10579465 w 12489508"/>
              <a:gd name="connsiteY0" fmla="*/ 0 h 3046277"/>
              <a:gd name="connsiteX1" fmla="*/ 12489508 w 12489508"/>
              <a:gd name="connsiteY1" fmla="*/ 0 h 3046277"/>
              <a:gd name="connsiteX2" fmla="*/ 12489508 w 12489508"/>
              <a:gd name="connsiteY2" fmla="*/ 45834 h 3046277"/>
              <a:gd name="connsiteX3" fmla="*/ 10625184 w 12489508"/>
              <a:gd name="connsiteY3" fmla="*/ 45834 h 3046277"/>
              <a:gd name="connsiteX4" fmla="*/ 10625184 w 12489508"/>
              <a:gd name="connsiteY4" fmla="*/ 750281 h 3046277"/>
              <a:gd name="connsiteX5" fmla="*/ 10626362 w 12489508"/>
              <a:gd name="connsiteY5" fmla="*/ 750281 h 3046277"/>
              <a:gd name="connsiteX6" fmla="*/ 10626362 w 12489508"/>
              <a:gd name="connsiteY6" fmla="*/ 796000 h 3046277"/>
              <a:gd name="connsiteX7" fmla="*/ 9040268 w 12489508"/>
              <a:gd name="connsiteY7" fmla="*/ 796000 h 3046277"/>
              <a:gd name="connsiteX8" fmla="*/ 9040268 w 12489508"/>
              <a:gd name="connsiteY8" fmla="*/ 1500448 h 3046277"/>
              <a:gd name="connsiteX9" fmla="*/ 9040268 w 12489508"/>
              <a:gd name="connsiteY9" fmla="*/ 1546167 h 3046277"/>
              <a:gd name="connsiteX10" fmla="*/ 8994549 w 12489508"/>
              <a:gd name="connsiteY10" fmla="*/ 1546167 h 3046277"/>
              <a:gd name="connsiteX11" fmla="*/ 7454174 w 12489508"/>
              <a:gd name="connsiteY11" fmla="*/ 1546167 h 3046277"/>
              <a:gd name="connsiteX12" fmla="*/ 7454174 w 12489508"/>
              <a:gd name="connsiteY12" fmla="*/ 2250503 h 3046277"/>
              <a:gd name="connsiteX13" fmla="*/ 7454174 w 12489508"/>
              <a:gd name="connsiteY13" fmla="*/ 2296220 h 3046277"/>
              <a:gd name="connsiteX14" fmla="*/ 7454174 w 12489508"/>
              <a:gd name="connsiteY14" fmla="*/ 2296222 h 3046277"/>
              <a:gd name="connsiteX15" fmla="*/ 5868080 w 12489508"/>
              <a:gd name="connsiteY15" fmla="*/ 2296222 h 3046277"/>
              <a:gd name="connsiteX16" fmla="*/ 5868080 w 12489508"/>
              <a:gd name="connsiteY16" fmla="*/ 3046276 h 3046277"/>
              <a:gd name="connsiteX17" fmla="*/ 5861546 w 12489508"/>
              <a:gd name="connsiteY17" fmla="*/ 3046276 h 3046277"/>
              <a:gd name="connsiteX18" fmla="*/ 5861546 w 12489508"/>
              <a:gd name="connsiteY18" fmla="*/ 3046277 h 3046277"/>
              <a:gd name="connsiteX19" fmla="*/ 16043 w 12489508"/>
              <a:gd name="connsiteY19" fmla="*/ 3046277 h 3046277"/>
              <a:gd name="connsiteX20" fmla="*/ 0 w 12489508"/>
              <a:gd name="connsiteY20" fmla="*/ 3005906 h 3046277"/>
              <a:gd name="connsiteX21" fmla="*/ 5822361 w 12489508"/>
              <a:gd name="connsiteY21" fmla="*/ 3000558 h 3046277"/>
              <a:gd name="connsiteX22" fmla="*/ 5822361 w 12489508"/>
              <a:gd name="connsiteY22" fmla="*/ 2296222 h 3046277"/>
              <a:gd name="connsiteX23" fmla="*/ 5822361 w 12489508"/>
              <a:gd name="connsiteY23" fmla="*/ 2250505 h 3046277"/>
              <a:gd name="connsiteX24" fmla="*/ 5822361 w 12489508"/>
              <a:gd name="connsiteY24" fmla="*/ 2250503 h 3046277"/>
              <a:gd name="connsiteX25" fmla="*/ 7408455 w 12489508"/>
              <a:gd name="connsiteY25" fmla="*/ 2250503 h 3046277"/>
              <a:gd name="connsiteX26" fmla="*/ 7408455 w 12489508"/>
              <a:gd name="connsiteY26" fmla="*/ 1546167 h 3046277"/>
              <a:gd name="connsiteX27" fmla="*/ 7408455 w 12489508"/>
              <a:gd name="connsiteY27" fmla="*/ 1500449 h 3046277"/>
              <a:gd name="connsiteX28" fmla="*/ 7408455 w 12489508"/>
              <a:gd name="connsiteY28" fmla="*/ 1500448 h 3046277"/>
              <a:gd name="connsiteX29" fmla="*/ 8994549 w 12489508"/>
              <a:gd name="connsiteY29" fmla="*/ 1500448 h 3046277"/>
              <a:gd name="connsiteX30" fmla="*/ 8994549 w 12489508"/>
              <a:gd name="connsiteY30" fmla="*/ 796000 h 3046277"/>
              <a:gd name="connsiteX31" fmla="*/ 8994549 w 12489508"/>
              <a:gd name="connsiteY31" fmla="*/ 750396 h 3046277"/>
              <a:gd name="connsiteX32" fmla="*/ 8994549 w 12489508"/>
              <a:gd name="connsiteY32" fmla="*/ 750281 h 3046277"/>
              <a:gd name="connsiteX33" fmla="*/ 10579465 w 12489508"/>
              <a:gd name="connsiteY33" fmla="*/ 750281 h 3046277"/>
              <a:gd name="connsiteX34" fmla="*/ 10579465 w 12489508"/>
              <a:gd name="connsiteY34" fmla="*/ 45834 h 3046277"/>
              <a:gd name="connsiteX35" fmla="*/ 10579465 w 12489508"/>
              <a:gd name="connsiteY35" fmla="*/ 114 h 3046277"/>
              <a:gd name="connsiteX36" fmla="*/ 10579465 w 12489508"/>
              <a:gd name="connsiteY36" fmla="*/ 0 h 304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489508" h="3046277">
                <a:moveTo>
                  <a:pt x="10579465" y="0"/>
                </a:moveTo>
                <a:lnTo>
                  <a:pt x="12489508" y="0"/>
                </a:lnTo>
                <a:lnTo>
                  <a:pt x="12489508" y="45834"/>
                </a:lnTo>
                <a:lnTo>
                  <a:pt x="10625184" y="45834"/>
                </a:lnTo>
                <a:lnTo>
                  <a:pt x="10625184" y="750281"/>
                </a:lnTo>
                <a:lnTo>
                  <a:pt x="10626362" y="750281"/>
                </a:lnTo>
                <a:lnTo>
                  <a:pt x="10626362" y="796000"/>
                </a:lnTo>
                <a:lnTo>
                  <a:pt x="9040268" y="796000"/>
                </a:lnTo>
                <a:lnTo>
                  <a:pt x="9040268" y="1500448"/>
                </a:lnTo>
                <a:lnTo>
                  <a:pt x="9040268" y="1546167"/>
                </a:lnTo>
                <a:lnTo>
                  <a:pt x="8994549" y="1546167"/>
                </a:lnTo>
                <a:lnTo>
                  <a:pt x="7454174" y="1546167"/>
                </a:lnTo>
                <a:lnTo>
                  <a:pt x="7454174" y="2250503"/>
                </a:lnTo>
                <a:lnTo>
                  <a:pt x="7454174" y="2296220"/>
                </a:lnTo>
                <a:lnTo>
                  <a:pt x="7454174" y="2296222"/>
                </a:lnTo>
                <a:lnTo>
                  <a:pt x="5868080" y="2296222"/>
                </a:lnTo>
                <a:lnTo>
                  <a:pt x="5868080" y="3046276"/>
                </a:lnTo>
                <a:lnTo>
                  <a:pt x="5861546" y="3046276"/>
                </a:lnTo>
                <a:lnTo>
                  <a:pt x="5861546" y="3046277"/>
                </a:lnTo>
                <a:lnTo>
                  <a:pt x="16043" y="3046277"/>
                </a:lnTo>
                <a:lnTo>
                  <a:pt x="0" y="3005906"/>
                </a:lnTo>
                <a:lnTo>
                  <a:pt x="5822361" y="3000558"/>
                </a:lnTo>
                <a:lnTo>
                  <a:pt x="5822361" y="2296222"/>
                </a:lnTo>
                <a:lnTo>
                  <a:pt x="5822361" y="2250505"/>
                </a:lnTo>
                <a:lnTo>
                  <a:pt x="5822361" y="2250503"/>
                </a:lnTo>
                <a:lnTo>
                  <a:pt x="7408455" y="2250503"/>
                </a:lnTo>
                <a:lnTo>
                  <a:pt x="7408455" y="1546167"/>
                </a:lnTo>
                <a:lnTo>
                  <a:pt x="7408455" y="1500449"/>
                </a:lnTo>
                <a:lnTo>
                  <a:pt x="7408455" y="1500448"/>
                </a:lnTo>
                <a:lnTo>
                  <a:pt x="8994549" y="1500448"/>
                </a:lnTo>
                <a:lnTo>
                  <a:pt x="8994549" y="796000"/>
                </a:lnTo>
                <a:lnTo>
                  <a:pt x="8994549" y="750396"/>
                </a:lnTo>
                <a:lnTo>
                  <a:pt x="8994549" y="750281"/>
                </a:lnTo>
                <a:lnTo>
                  <a:pt x="10579465" y="750281"/>
                </a:lnTo>
                <a:lnTo>
                  <a:pt x="10579465" y="45834"/>
                </a:lnTo>
                <a:lnTo>
                  <a:pt x="10579465" y="114"/>
                </a:lnTo>
                <a:lnTo>
                  <a:pt x="1057946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48173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3 st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E95D9-96CE-9242-A365-037D80E5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630914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5CEAF5E-6773-B14F-901F-47B003A96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2D9FCA0-563E-2541-94BA-19855DD1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6"/>
            <a:ext cx="6309145" cy="1433239"/>
          </a:xfrm>
        </p:spPr>
        <p:txBody>
          <a:bodyPr vert="horz" lIns="0" tIns="45720" rIns="91440" bIns="45720" numCol="1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sv-SE"/>
              <a:t>Klicka här för att ändra format på bakgrundstexten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två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tre</a:t>
            </a:r>
          </a:p>
          <a:p>
            <a:pPr lvl="3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fyra</a:t>
            </a:r>
          </a:p>
          <a:p>
            <a:pPr lvl="4">
              <a:lnSpc>
                <a:spcPct val="100000"/>
              </a:lnSpc>
              <a:spcBef>
                <a:spcPts val="600"/>
              </a:spcBef>
            </a:pPr>
            <a:r>
              <a:rPr lang="sv-SE"/>
              <a:t>Nivå fem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E42F0F8-1F24-6640-8436-4BE916FC507D}"/>
              </a:ext>
            </a:extLst>
          </p:cNvPr>
          <p:cNvSpPr/>
          <p:nvPr/>
        </p:nvSpPr>
        <p:spPr>
          <a:xfrm>
            <a:off x="7527380" y="3238015"/>
            <a:ext cx="1174330" cy="1174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38">
            <a:extLst>
              <a:ext uri="{FF2B5EF4-FFF2-40B4-BE49-F238E27FC236}">
                <a16:creationId xmlns:a16="http://schemas.microsoft.com/office/drawing/2014/main" id="{A421DD32-AB60-E24E-B59C-B6268382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670" y="4765062"/>
            <a:ext cx="1174330" cy="1175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17" name="Oval 48">
            <a:extLst>
              <a:ext uri="{FF2B5EF4-FFF2-40B4-BE49-F238E27FC236}">
                <a16:creationId xmlns:a16="http://schemas.microsoft.com/office/drawing/2014/main" id="{C72CC79D-0DC5-5045-9B29-F75C38CF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4126" y="1768267"/>
            <a:ext cx="1165394" cy="1166671"/>
          </a:xfrm>
          <a:prstGeom prst="ellipse">
            <a:avLst/>
          </a:prstGeom>
          <a:solidFill>
            <a:srgbClr val="8C82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8768" tIns="24384" rIns="48768" bIns="24384" numCol="1" anchor="t" anchorCtr="0" compatLnSpc="1">
            <a:prstTxWarp prst="textNoShape">
              <a:avLst/>
            </a:prstTxWarp>
          </a:bodyPr>
          <a:lstStyle/>
          <a:p>
            <a:pPr defTabSz="975299"/>
            <a:endParaRPr lang="en-US" sz="192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2" name="Frihandsfigur 31">
            <a:extLst>
              <a:ext uri="{FF2B5EF4-FFF2-40B4-BE49-F238E27FC236}">
                <a16:creationId xmlns:a16="http://schemas.microsoft.com/office/drawing/2014/main" id="{1E453648-7EA1-CF4A-8B5F-AB8BD91D11F5}"/>
              </a:ext>
            </a:extLst>
          </p:cNvPr>
          <p:cNvSpPr/>
          <p:nvPr/>
        </p:nvSpPr>
        <p:spPr>
          <a:xfrm rot="10800000">
            <a:off x="-109331" y="2926361"/>
            <a:ext cx="12413973" cy="3058513"/>
          </a:xfrm>
          <a:custGeom>
            <a:avLst/>
            <a:gdLst>
              <a:gd name="connsiteX0" fmla="*/ 2738146 w 12191998"/>
              <a:gd name="connsiteY0" fmla="*/ 3011722 h 3011722"/>
              <a:gd name="connsiteX1" fmla="*/ 0 w 12191998"/>
              <a:gd name="connsiteY1" fmla="*/ 3011722 h 3011722"/>
              <a:gd name="connsiteX2" fmla="*/ 0 w 12191998"/>
              <a:gd name="connsiteY2" fmla="*/ 2966003 h 3011722"/>
              <a:gd name="connsiteX3" fmla="*/ 2692103 w 12191998"/>
              <a:gd name="connsiteY3" fmla="*/ 2966003 h 3011722"/>
              <a:gd name="connsiteX4" fmla="*/ 2692103 w 12191998"/>
              <a:gd name="connsiteY4" fmla="*/ 1546475 h 3011722"/>
              <a:gd name="connsiteX5" fmla="*/ 2692103 w 12191998"/>
              <a:gd name="connsiteY5" fmla="*/ 1506540 h 3011722"/>
              <a:gd name="connsiteX6" fmla="*/ 2692103 w 12191998"/>
              <a:gd name="connsiteY6" fmla="*/ 1500754 h 3011722"/>
              <a:gd name="connsiteX7" fmla="*/ 5429994 w 12191998"/>
              <a:gd name="connsiteY7" fmla="*/ 1500754 h 3011722"/>
              <a:gd name="connsiteX8" fmla="*/ 5429994 w 12191998"/>
              <a:gd name="connsiteY8" fmla="*/ 45720 h 3011722"/>
              <a:gd name="connsiteX9" fmla="*/ 5429992 w 12191998"/>
              <a:gd name="connsiteY9" fmla="*/ 45720 h 3011722"/>
              <a:gd name="connsiteX10" fmla="*/ 5429992 w 12191998"/>
              <a:gd name="connsiteY10" fmla="*/ 0 h 3011722"/>
              <a:gd name="connsiteX11" fmla="*/ 12191998 w 12191998"/>
              <a:gd name="connsiteY11" fmla="*/ 0 h 3011722"/>
              <a:gd name="connsiteX12" fmla="*/ 12191998 w 12191998"/>
              <a:gd name="connsiteY12" fmla="*/ 45720 h 3011722"/>
              <a:gd name="connsiteX13" fmla="*/ 5476036 w 12191998"/>
              <a:gd name="connsiteY13" fmla="*/ 45720 h 3011722"/>
              <a:gd name="connsiteX14" fmla="*/ 5476036 w 12191998"/>
              <a:gd name="connsiteY14" fmla="*/ 1500754 h 3011722"/>
              <a:gd name="connsiteX15" fmla="*/ 5476037 w 12191998"/>
              <a:gd name="connsiteY15" fmla="*/ 1500754 h 3011722"/>
              <a:gd name="connsiteX16" fmla="*/ 5476037 w 12191998"/>
              <a:gd name="connsiteY16" fmla="*/ 1546475 h 3011722"/>
              <a:gd name="connsiteX17" fmla="*/ 2738145 w 12191998"/>
              <a:gd name="connsiteY17" fmla="*/ 1546475 h 3011722"/>
              <a:gd name="connsiteX18" fmla="*/ 2738145 w 12191998"/>
              <a:gd name="connsiteY18" fmla="*/ 2966003 h 3011722"/>
              <a:gd name="connsiteX19" fmla="*/ 2738146 w 12191998"/>
              <a:gd name="connsiteY19" fmla="*/ 2966003 h 301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3011722">
                <a:moveTo>
                  <a:pt x="2738146" y="3011722"/>
                </a:moveTo>
                <a:lnTo>
                  <a:pt x="0" y="3011722"/>
                </a:lnTo>
                <a:lnTo>
                  <a:pt x="0" y="2966003"/>
                </a:lnTo>
                <a:lnTo>
                  <a:pt x="2692103" y="2966003"/>
                </a:lnTo>
                <a:lnTo>
                  <a:pt x="2692103" y="1546475"/>
                </a:lnTo>
                <a:lnTo>
                  <a:pt x="2692103" y="1506540"/>
                </a:lnTo>
                <a:lnTo>
                  <a:pt x="2692103" y="1500754"/>
                </a:lnTo>
                <a:lnTo>
                  <a:pt x="5429994" y="1500754"/>
                </a:lnTo>
                <a:lnTo>
                  <a:pt x="5429994" y="45720"/>
                </a:lnTo>
                <a:lnTo>
                  <a:pt x="5429992" y="45720"/>
                </a:lnTo>
                <a:lnTo>
                  <a:pt x="5429992" y="0"/>
                </a:lnTo>
                <a:lnTo>
                  <a:pt x="12191998" y="0"/>
                </a:lnTo>
                <a:lnTo>
                  <a:pt x="12191998" y="45720"/>
                </a:lnTo>
                <a:lnTo>
                  <a:pt x="5476036" y="45720"/>
                </a:lnTo>
                <a:lnTo>
                  <a:pt x="5476036" y="1500754"/>
                </a:lnTo>
                <a:lnTo>
                  <a:pt x="5476037" y="1500754"/>
                </a:lnTo>
                <a:lnTo>
                  <a:pt x="5476037" y="1546475"/>
                </a:lnTo>
                <a:lnTo>
                  <a:pt x="2738145" y="1546475"/>
                </a:lnTo>
                <a:lnTo>
                  <a:pt x="2738145" y="2966003"/>
                </a:lnTo>
                <a:lnTo>
                  <a:pt x="2738146" y="29660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132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kugg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08B19E6-24D5-E54B-AABA-80B3D44151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A594765-AACA-5D43-A6D9-2B899079A2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478" y="129685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accent4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78180856-6561-5B4E-9FE2-B8C70D9A5F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7478" y="180585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F340192B-6BE2-DE4B-B088-8CAF9D3F7D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7478" y="334917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accent2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F197DAA0-E617-1642-B901-A01E6B85BD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7478" y="385817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9426C764-9090-5549-B476-2850B44127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5299" y="168681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3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71CF7B05-FC00-394B-96ED-E2A9FA870D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45299" y="219580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9A2A876-70E1-6B45-A4FC-C96696F4E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5299" y="375945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699B9B9-B5DC-AE41-A373-1CB18BC306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5299" y="4268444"/>
            <a:ext cx="2820101" cy="1005115"/>
          </a:xfrm>
        </p:spPr>
        <p:txBody>
          <a:bodyPr anchor="t">
            <a:noAutofit/>
          </a:bodyPr>
          <a:lstStyle>
            <a:lvl1pPr algn="l">
              <a:defRPr lang="sv-SE" sz="1400" b="0" i="0" kern="1200" dirty="0">
                <a:solidFill>
                  <a:schemeClr val="tx1"/>
                </a:solidFill>
                <a:latin typeface="Pulp Display" pitchFamily="2" charset="77"/>
                <a:ea typeface="+mn-ea"/>
                <a:cs typeface="+mn-cs"/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sv-SE"/>
              <a:t>Klicka här för att ändra texten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0A906028-FB27-CD41-A81E-190363EFE4D2}"/>
              </a:ext>
            </a:extLst>
          </p:cNvPr>
          <p:cNvSpPr/>
          <p:nvPr/>
        </p:nvSpPr>
        <p:spPr>
          <a:xfrm rot="6329883">
            <a:off x="4073309" y="3283883"/>
            <a:ext cx="2186949" cy="2186945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FA8C8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1974AC3-914D-A040-8E63-D5D37F87B662}"/>
              </a:ext>
            </a:extLst>
          </p:cNvPr>
          <p:cNvSpPr/>
          <p:nvPr/>
        </p:nvSpPr>
        <p:spPr>
          <a:xfrm rot="6329883">
            <a:off x="5542617" y="1468097"/>
            <a:ext cx="2573895" cy="2573891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A096F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E30453A4-ED97-174E-98F8-B0CABD6D7F6A}"/>
              </a:ext>
            </a:extLst>
          </p:cNvPr>
          <p:cNvSpPr/>
          <p:nvPr/>
        </p:nvSpPr>
        <p:spPr>
          <a:xfrm rot="6329883">
            <a:off x="4069604" y="1489540"/>
            <a:ext cx="1669350" cy="1669347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rgbClr val="3CB4A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515159ED-5500-E047-A3E8-3939D20D35C4}"/>
              </a:ext>
            </a:extLst>
          </p:cNvPr>
          <p:cNvSpPr/>
          <p:nvPr/>
        </p:nvSpPr>
        <p:spPr>
          <a:xfrm rot="6329883">
            <a:off x="6436444" y="3881657"/>
            <a:ext cx="1632601" cy="1632598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123" tIns="292608" rIns="190123" bIns="232936" numCol="1" spcCol="1270" anchor="ctr" anchorCtr="0">
            <a:noAutofit/>
          </a:bodyPr>
          <a:lstStyle/>
          <a:p>
            <a:pPr algn="ctr" defTabSz="71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>
              <a:solidFill>
                <a:srgbClr val="05232D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5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-Avsnittb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376DE7-FE9D-2D4F-A5B1-2AC4A413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554" y="2766218"/>
            <a:ext cx="672489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61C6607-16C8-1544-BE45-53896ECDD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35909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08B19E6-24D5-E54B-AABA-80B3D44151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F340192B-6BE2-DE4B-B088-8CAF9D3F7D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7478" y="3349179"/>
            <a:ext cx="2820101" cy="508992"/>
          </a:xfrm>
        </p:spPr>
        <p:txBody>
          <a:bodyPr>
            <a:noAutofit/>
          </a:bodyPr>
          <a:lstStyle>
            <a:lvl1pPr algn="r">
              <a:defRPr sz="1600">
                <a:solidFill>
                  <a:schemeClr val="accent1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F197DAA0-E617-1642-B901-A01E6B85BD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7478" y="3858170"/>
            <a:ext cx="2820101" cy="1005115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9426C764-9090-5549-B476-2850B44127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5299" y="168681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2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71CF7B05-FC00-394B-96ED-E2A9FA870D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45299" y="219580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9A2A876-70E1-6B45-A4FC-C96696F4E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5299" y="3759453"/>
            <a:ext cx="2820101" cy="50899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accent3"/>
                </a:solidFill>
              </a:defRPr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699B9B9-B5DC-AE41-A373-1CB18BC306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5299" y="4268444"/>
            <a:ext cx="2820101" cy="10051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5" name="Svängd 14">
            <a:extLst>
              <a:ext uri="{FF2B5EF4-FFF2-40B4-BE49-F238E27FC236}">
                <a16:creationId xmlns:a16="http://schemas.microsoft.com/office/drawing/2014/main" id="{E68DCC4E-0157-284D-87AB-8D23FC81A832}"/>
              </a:ext>
            </a:extLst>
          </p:cNvPr>
          <p:cNvSpPr/>
          <p:nvPr/>
        </p:nvSpPr>
        <p:spPr>
          <a:xfrm rot="15300000" flipH="1">
            <a:off x="4609468" y="2491941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16" name="Svängd 15">
            <a:extLst>
              <a:ext uri="{FF2B5EF4-FFF2-40B4-BE49-F238E27FC236}">
                <a16:creationId xmlns:a16="http://schemas.microsoft.com/office/drawing/2014/main" id="{BF7101CA-2E9C-154F-9820-C6E1C88B7895}"/>
              </a:ext>
            </a:extLst>
          </p:cNvPr>
          <p:cNvSpPr/>
          <p:nvPr/>
        </p:nvSpPr>
        <p:spPr>
          <a:xfrm rot="8316121" flipH="1">
            <a:off x="5810372" y="4496484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19" name="Svängd 18">
            <a:extLst>
              <a:ext uri="{FF2B5EF4-FFF2-40B4-BE49-F238E27FC236}">
                <a16:creationId xmlns:a16="http://schemas.microsoft.com/office/drawing/2014/main" id="{41AD6459-6583-B146-999F-8E0D6678DD71}"/>
              </a:ext>
            </a:extLst>
          </p:cNvPr>
          <p:cNvSpPr/>
          <p:nvPr/>
        </p:nvSpPr>
        <p:spPr>
          <a:xfrm rot="1369831" flipH="1">
            <a:off x="6893994" y="2429427"/>
            <a:ext cx="619060" cy="621650"/>
          </a:xfrm>
          <a:prstGeom prst="bentArrow">
            <a:avLst>
              <a:gd name="adj1" fmla="val 9762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tx1"/>
              </a:solidFill>
              <a:latin typeface="Pulp Display" pitchFamily="2" charset="77"/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605B3433-EE8B-2241-8B27-334EEC7ED246}"/>
              </a:ext>
            </a:extLst>
          </p:cNvPr>
          <p:cNvSpPr/>
          <p:nvPr/>
        </p:nvSpPr>
        <p:spPr>
          <a:xfrm>
            <a:off x="5369536" y="1765088"/>
            <a:ext cx="1452927" cy="145292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6D6DFD02-6CE4-534D-B0E7-FF7E71C40CFC}"/>
              </a:ext>
            </a:extLst>
          </p:cNvPr>
          <p:cNvSpPr/>
          <p:nvPr/>
        </p:nvSpPr>
        <p:spPr>
          <a:xfrm>
            <a:off x="4476817" y="3221047"/>
            <a:ext cx="1452927" cy="145292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6344FE21-4F5A-8343-A817-F81EFB41F557}"/>
              </a:ext>
            </a:extLst>
          </p:cNvPr>
          <p:cNvSpPr/>
          <p:nvPr/>
        </p:nvSpPr>
        <p:spPr>
          <a:xfrm>
            <a:off x="6243903" y="3218015"/>
            <a:ext cx="1452927" cy="1452927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8270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5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E842ED7-A5ED-B542-B528-046B00EB5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F7927112-F4E9-0D49-95AA-3E5FB9571398}"/>
              </a:ext>
            </a:extLst>
          </p:cNvPr>
          <p:cNvSpPr/>
          <p:nvPr/>
        </p:nvSpPr>
        <p:spPr>
          <a:xfrm>
            <a:off x="5466607" y="1389414"/>
            <a:ext cx="1258784" cy="12587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9B2B891-3ADC-E34A-BA92-7B2112AA89CF}"/>
              </a:ext>
            </a:extLst>
          </p:cNvPr>
          <p:cNvSpPr/>
          <p:nvPr/>
        </p:nvSpPr>
        <p:spPr>
          <a:xfrm>
            <a:off x="3789217" y="2422566"/>
            <a:ext cx="1258784" cy="125878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442AEDF-261D-3D4E-A0AA-59EF6E66CD34}"/>
              </a:ext>
            </a:extLst>
          </p:cNvPr>
          <p:cNvSpPr/>
          <p:nvPr/>
        </p:nvSpPr>
        <p:spPr>
          <a:xfrm>
            <a:off x="4418609" y="4324430"/>
            <a:ext cx="1258784" cy="1258784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0A2A935-8EA5-AB43-964A-C4B7227F71F7}"/>
              </a:ext>
            </a:extLst>
          </p:cNvPr>
          <p:cNvSpPr/>
          <p:nvPr/>
        </p:nvSpPr>
        <p:spPr>
          <a:xfrm>
            <a:off x="6514609" y="4345122"/>
            <a:ext cx="1258784" cy="125878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4DFE1645-3BA7-314A-9024-A1AFB0275BF9}"/>
              </a:ext>
            </a:extLst>
          </p:cNvPr>
          <p:cNvSpPr/>
          <p:nvPr/>
        </p:nvSpPr>
        <p:spPr>
          <a:xfrm>
            <a:off x="7143998" y="2421320"/>
            <a:ext cx="1258784" cy="12587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0A4B9EDA-09A8-024F-8644-F3E6AE2795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800" y="2540000"/>
            <a:ext cx="2767113" cy="1013269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Affärsundersökning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CA15AEBA-0595-7C4F-B3EF-938FF01F36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1760" y="4447187"/>
            <a:ext cx="2767113" cy="1013269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Marknadsundersökning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152C6C82-8E01-4244-B62B-7367C2591A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0191" y="1005537"/>
            <a:ext cx="2767113" cy="1013269"/>
          </a:xfrm>
        </p:spPr>
        <p:txBody>
          <a:bodyPr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Affärsplan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3552BD2B-A134-5E41-B5C6-4D70F7AB0D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12087" y="2540000"/>
            <a:ext cx="2767113" cy="10132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Produktlansering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90318754-3320-624C-BD3A-3743BC644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3127" y="4447186"/>
            <a:ext cx="2767113" cy="10132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1400"/>
            </a:lvl1pPr>
            <a:lvl2pPr algn="r"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sv-SE"/>
              <a:t>Vår produkt och tjänst</a:t>
            </a:r>
            <a:br>
              <a:rPr lang="sv-SE"/>
            </a:br>
            <a:r>
              <a:rPr lang="sv-SE"/>
              <a:t>Klicka här för att ändra texten</a:t>
            </a:r>
          </a:p>
        </p:txBody>
      </p:sp>
    </p:spTree>
    <p:extLst>
      <p:ext uri="{BB962C8B-B14F-4D97-AF65-F5344CB8AC3E}">
        <p14:creationId xmlns:p14="http://schemas.microsoft.com/office/powerpoint/2010/main" val="20276316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Gan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0470784-A27F-AC4B-A954-AE6FF03E5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AB05C9-5721-3241-AAC2-9BAA82F20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821408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1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11035F7D-F665-5342-8FB3-A5D9AFBC5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143378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2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2948CA49-E643-FC41-9E0A-81F5A138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2016673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3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E9C394A1-1C61-8947-BAA6-58CF75398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612580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4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4E471DFC-880C-4549-84B5-E2E7A0CEA8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3195468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5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E30B7C74-896A-3A42-A907-595382B7F1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13" y="380784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6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99B0973C-6A28-3F45-AB2C-3A16FC4DF5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3" y="4420222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7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FBF4963-A761-9A47-BE90-F2F5DA7ED5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5032405"/>
            <a:ext cx="1238398" cy="437994"/>
          </a:xfrm>
        </p:spPr>
        <p:txBody>
          <a:bodyPr/>
          <a:lstStyle>
            <a:lvl1pPr marL="0" indent="0" algn="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Aktivitet 8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D320BD9-387C-B849-B27C-46DF4BBB49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2561" y="5454398"/>
            <a:ext cx="455523" cy="288165"/>
          </a:xfrm>
        </p:spPr>
        <p:txBody>
          <a:bodyPr anchor="ctr">
            <a:normAutofit/>
          </a:bodyPr>
          <a:lstStyle>
            <a:lvl1pPr marL="0" indent="0" algn="l">
              <a:buNone/>
              <a:defRPr sz="1050"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V</a:t>
            </a:r>
          </a:p>
        </p:txBody>
      </p:sp>
      <p:sp>
        <p:nvSpPr>
          <p:cNvPr id="21" name="Platshållare för text 3">
            <a:extLst>
              <a:ext uri="{FF2B5EF4-FFF2-40B4-BE49-F238E27FC236}">
                <a16:creationId xmlns:a16="http://schemas.microsoft.com/office/drawing/2014/main" id="{4D684E2C-F5E4-B24D-8CDA-796D700DC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8294" y="5681126"/>
            <a:ext cx="455521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0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8ECC577F-0F10-524A-A837-900D27A8AE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3471" y="5681018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52DC1456-113F-4D44-B8E1-0F0F28CD61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8650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10</a:t>
            </a:r>
          </a:p>
        </p:txBody>
      </p:sp>
      <p:sp>
        <p:nvSpPr>
          <p:cNvPr id="24" name="Platshållare för text 3">
            <a:extLst>
              <a:ext uri="{FF2B5EF4-FFF2-40B4-BE49-F238E27FC236}">
                <a16:creationId xmlns:a16="http://schemas.microsoft.com/office/drawing/2014/main" id="{B7A3F1EA-EF7D-634C-BD21-9DD1946C3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99993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15</a:t>
            </a:r>
          </a:p>
        </p:txBody>
      </p:sp>
      <p:sp>
        <p:nvSpPr>
          <p:cNvPr id="25" name="Platshållare för text 3">
            <a:extLst>
              <a:ext uri="{FF2B5EF4-FFF2-40B4-BE49-F238E27FC236}">
                <a16:creationId xmlns:a16="http://schemas.microsoft.com/office/drawing/2014/main" id="{EB2F32D5-CD17-6247-8BF8-2AD111CE04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9008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20</a:t>
            </a:r>
          </a:p>
        </p:txBody>
      </p:sp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90081932-4B06-3F4E-B876-4E43BBC52D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38023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25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1A212005-2927-9942-9251-CA368EB0EB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57038" y="5681017"/>
            <a:ext cx="455523" cy="288165"/>
          </a:xfrm>
        </p:spPr>
        <p:txBody>
          <a:bodyPr/>
          <a:lstStyle>
            <a:lvl1pPr marL="0" indent="0" algn="ctr">
              <a:buNone/>
              <a:defRPr b="1" i="0">
                <a:latin typeface="Pulp Display Bold" pitchFamily="2" charset="77"/>
              </a:defRPr>
            </a:lvl1pPr>
          </a:lstStyle>
          <a:p>
            <a:pPr lvl="0"/>
            <a:r>
              <a:rPr lang="sv-SE"/>
              <a:t>30</a:t>
            </a:r>
          </a:p>
        </p:txBody>
      </p:sp>
      <p:sp>
        <p:nvSpPr>
          <p:cNvPr id="28" name="Platshållare för text 13">
            <a:extLst>
              <a:ext uri="{FF2B5EF4-FFF2-40B4-BE49-F238E27FC236}">
                <a16:creationId xmlns:a16="http://schemas.microsoft.com/office/drawing/2014/main" id="{0F745A8B-BD2A-0D47-87F5-A72E453368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6374" y="815734"/>
            <a:ext cx="1058863" cy="439150"/>
          </a:xfrm>
          <a:prstGeom prst="rect">
            <a:avLst/>
          </a:prstGeom>
          <a:solidFill>
            <a:srgbClr val="3CB4A0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189DE2A4-DBA2-274C-9047-565CB2C63F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6374" y="1437870"/>
            <a:ext cx="1058863" cy="439150"/>
          </a:xfrm>
          <a:prstGeom prst="rect">
            <a:avLst/>
          </a:prstGeom>
          <a:solidFill>
            <a:srgbClr val="55C8AF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19300F81-7EA1-DA48-9D6E-599710FDFD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6374" y="2012325"/>
            <a:ext cx="1058863" cy="439150"/>
          </a:xfrm>
          <a:prstGeom prst="rect">
            <a:avLst/>
          </a:prstGeom>
          <a:solidFill>
            <a:srgbClr val="FA8C8C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1" name="Platshållare för text 13">
            <a:extLst>
              <a:ext uri="{FF2B5EF4-FFF2-40B4-BE49-F238E27FC236}">
                <a16:creationId xmlns:a16="http://schemas.microsoft.com/office/drawing/2014/main" id="{4D549C24-24C9-7247-ACB6-5B5FFE2BA5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06374" y="2611424"/>
            <a:ext cx="1058863" cy="439150"/>
          </a:xfrm>
          <a:prstGeom prst="rect">
            <a:avLst/>
          </a:prstGeom>
          <a:solidFill>
            <a:srgbClr val="FAA0A0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079B0AFB-1DE9-FD40-B39A-9F81743C144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06374" y="3195469"/>
            <a:ext cx="1058863" cy="435700"/>
          </a:xfrm>
          <a:prstGeom prst="rect">
            <a:avLst/>
          </a:prstGeom>
          <a:solidFill>
            <a:srgbClr val="8C82E6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F033CEE3-9536-E041-AC79-8F3286B023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06374" y="3787424"/>
            <a:ext cx="1058863" cy="439150"/>
          </a:xfrm>
          <a:prstGeom prst="rect">
            <a:avLst/>
          </a:prstGeom>
          <a:solidFill>
            <a:srgbClr val="A096FA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4" name="Platshållare för text 13">
            <a:extLst>
              <a:ext uri="{FF2B5EF4-FFF2-40B4-BE49-F238E27FC236}">
                <a16:creationId xmlns:a16="http://schemas.microsoft.com/office/drawing/2014/main" id="{33AF0401-9479-454D-8C60-915444AB88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06374" y="4418070"/>
            <a:ext cx="1058863" cy="439150"/>
          </a:xfrm>
          <a:prstGeom prst="rect">
            <a:avLst/>
          </a:prstGeom>
          <a:solidFill>
            <a:srgbClr val="465A5A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CC2F6AE3-15F3-124A-8D7B-4F5E2A1245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06374" y="5031644"/>
            <a:ext cx="1058863" cy="424689"/>
          </a:xfrm>
          <a:prstGeom prst="rect">
            <a:avLst/>
          </a:prstGeom>
          <a:solidFill>
            <a:srgbClr val="6E8282"/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cxnSp>
        <p:nvCxnSpPr>
          <p:cNvPr id="37" name="Rak 36">
            <a:extLst>
              <a:ext uri="{FF2B5EF4-FFF2-40B4-BE49-F238E27FC236}">
                <a16:creationId xmlns:a16="http://schemas.microsoft.com/office/drawing/2014/main" id="{8908B211-669D-D648-9023-686C701E8C8B}"/>
              </a:ext>
            </a:extLst>
          </p:cNvPr>
          <p:cNvCxnSpPr>
            <a:cxnSpLocks/>
          </p:cNvCxnSpPr>
          <p:nvPr/>
        </p:nvCxnSpPr>
        <p:spPr>
          <a:xfrm flipV="1">
            <a:off x="2086055" y="749745"/>
            <a:ext cx="20319" cy="4865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37">
            <a:extLst>
              <a:ext uri="{FF2B5EF4-FFF2-40B4-BE49-F238E27FC236}">
                <a16:creationId xmlns:a16="http://schemas.microsoft.com/office/drawing/2014/main" id="{AF736889-1EAF-154F-9FBB-8DCC0F61DB41}"/>
              </a:ext>
            </a:extLst>
          </p:cNvPr>
          <p:cNvCxnSpPr>
            <a:cxnSpLocks/>
          </p:cNvCxnSpPr>
          <p:nvPr/>
        </p:nvCxnSpPr>
        <p:spPr>
          <a:xfrm flipV="1">
            <a:off x="3594344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79CDDF6C-3F9F-054A-836E-AF6A6770BD0D}"/>
              </a:ext>
            </a:extLst>
          </p:cNvPr>
          <p:cNvCxnSpPr>
            <a:cxnSpLocks/>
          </p:cNvCxnSpPr>
          <p:nvPr/>
        </p:nvCxnSpPr>
        <p:spPr>
          <a:xfrm flipV="1">
            <a:off x="5112060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39">
            <a:extLst>
              <a:ext uri="{FF2B5EF4-FFF2-40B4-BE49-F238E27FC236}">
                <a16:creationId xmlns:a16="http://schemas.microsoft.com/office/drawing/2014/main" id="{A57CE092-1F8B-F844-A09E-B62D832FC9DF}"/>
              </a:ext>
            </a:extLst>
          </p:cNvPr>
          <p:cNvCxnSpPr>
            <a:cxnSpLocks/>
          </p:cNvCxnSpPr>
          <p:nvPr/>
        </p:nvCxnSpPr>
        <p:spPr>
          <a:xfrm flipV="1">
            <a:off x="6610921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40">
            <a:extLst>
              <a:ext uri="{FF2B5EF4-FFF2-40B4-BE49-F238E27FC236}">
                <a16:creationId xmlns:a16="http://schemas.microsoft.com/office/drawing/2014/main" id="{E384E318-5A6D-7044-9147-F3C24AB90A15}"/>
              </a:ext>
            </a:extLst>
          </p:cNvPr>
          <p:cNvCxnSpPr>
            <a:cxnSpLocks/>
          </p:cNvCxnSpPr>
          <p:nvPr/>
        </p:nvCxnSpPr>
        <p:spPr>
          <a:xfrm flipV="1">
            <a:off x="8128637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41">
            <a:extLst>
              <a:ext uri="{FF2B5EF4-FFF2-40B4-BE49-F238E27FC236}">
                <a16:creationId xmlns:a16="http://schemas.microsoft.com/office/drawing/2014/main" id="{F145D03B-FD70-C347-A26C-FA7FA7484828}"/>
              </a:ext>
            </a:extLst>
          </p:cNvPr>
          <p:cNvCxnSpPr>
            <a:cxnSpLocks/>
          </p:cNvCxnSpPr>
          <p:nvPr/>
        </p:nvCxnSpPr>
        <p:spPr>
          <a:xfrm flipV="1">
            <a:off x="9655779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42">
            <a:extLst>
              <a:ext uri="{FF2B5EF4-FFF2-40B4-BE49-F238E27FC236}">
                <a16:creationId xmlns:a16="http://schemas.microsoft.com/office/drawing/2014/main" id="{70755A6A-326E-2E4A-AFD8-35801EE456F4}"/>
              </a:ext>
            </a:extLst>
          </p:cNvPr>
          <p:cNvCxnSpPr>
            <a:cxnSpLocks/>
          </p:cNvCxnSpPr>
          <p:nvPr/>
        </p:nvCxnSpPr>
        <p:spPr>
          <a:xfrm flipV="1">
            <a:off x="11182921" y="749745"/>
            <a:ext cx="20319" cy="4865392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k 52">
            <a:extLst>
              <a:ext uri="{FF2B5EF4-FFF2-40B4-BE49-F238E27FC236}">
                <a16:creationId xmlns:a16="http://schemas.microsoft.com/office/drawing/2014/main" id="{0392C494-5F96-3D44-8D4D-ED388DE82850}"/>
              </a:ext>
            </a:extLst>
          </p:cNvPr>
          <p:cNvCxnSpPr>
            <a:cxnSpLocks/>
          </p:cNvCxnSpPr>
          <p:nvPr/>
        </p:nvCxnSpPr>
        <p:spPr>
          <a:xfrm>
            <a:off x="2086055" y="5615137"/>
            <a:ext cx="92355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C69A2E27-2BF2-7545-A1D8-ABE15D7954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400000">
            <a:off x="10025829" y="1321480"/>
            <a:ext cx="178902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7" name="Platshållare för text 13">
            <a:extLst>
              <a:ext uri="{FF2B5EF4-FFF2-40B4-BE49-F238E27FC236}">
                <a16:creationId xmlns:a16="http://schemas.microsoft.com/office/drawing/2014/main" id="{2469C0B6-D0A7-4F42-B9CD-572CA21B9B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8793128" y="3120407"/>
            <a:ext cx="3776758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8" name="Platshållare för text 13">
            <a:extLst>
              <a:ext uri="{FF2B5EF4-FFF2-40B4-BE49-F238E27FC236}">
                <a16:creationId xmlns:a16="http://schemas.microsoft.com/office/drawing/2014/main" id="{F8B73A63-D2FD-4F4B-95C3-2160495926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9825054" y="1610751"/>
            <a:ext cx="75744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49" name="Platshållare för text 13">
            <a:extLst>
              <a:ext uri="{FF2B5EF4-FFF2-40B4-BE49-F238E27FC236}">
                <a16:creationId xmlns:a16="http://schemas.microsoft.com/office/drawing/2014/main" id="{8F64B949-CA1E-C049-A040-94FA32EA15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9613998" y="1910297"/>
            <a:ext cx="1356539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50" name="Platshållare för text 13">
            <a:extLst>
              <a:ext uri="{FF2B5EF4-FFF2-40B4-BE49-F238E27FC236}">
                <a16:creationId xmlns:a16="http://schemas.microsoft.com/office/drawing/2014/main" id="{4DB1FD91-CC10-C84E-AB32-D2BE02B13BF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5400000">
            <a:off x="9410470" y="2202320"/>
            <a:ext cx="1940582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ED35B54A-D7CA-2448-98DE-04105775DC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5400000">
            <a:off x="9215390" y="2498299"/>
            <a:ext cx="253254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91103A8-C811-DC43-822B-86766E285FD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5400000">
            <a:off x="9000966" y="2813620"/>
            <a:ext cx="3163186" cy="457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/>
          <a:p>
            <a:pPr lvl="1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98212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987B2267-CBA3-5B43-B8D5-CF83F25C77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19567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645080D-A7BD-6E48-AB3A-F46D02601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74BA47A-8DC7-BD48-B4AF-1B7674606A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10627" y="3182402"/>
            <a:ext cx="793998" cy="332921"/>
          </a:xfrm>
        </p:spPr>
        <p:txBody>
          <a:bodyPr anchor="ctr"/>
          <a:lstStyle>
            <a:lvl1pPr marL="0" indent="0" algn="r">
              <a:buNone/>
              <a:defRPr b="0" i="0">
                <a:latin typeface="Pulp Display" pitchFamily="2" charset="77"/>
              </a:defRPr>
            </a:lvl1pPr>
          </a:lstStyle>
          <a:p>
            <a:pPr lvl="0"/>
            <a:r>
              <a:rPr lang="sv-SE"/>
              <a:t>XX/XX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77D0BF82-7386-DE4C-A6B7-413B4D83001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28842" y="2187575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F65891C1-0442-5E40-A2DD-4A412E3FD0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67689" y="2187575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581DB600-08C8-F844-9F13-E8E63231371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80769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7">
            <a:extLst>
              <a:ext uri="{FF2B5EF4-FFF2-40B4-BE49-F238E27FC236}">
                <a16:creationId xmlns:a16="http://schemas.microsoft.com/office/drawing/2014/main" id="{B419B300-BB56-1145-A23B-275D537AFF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80165" y="3801679"/>
            <a:ext cx="2430462" cy="803275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24" name="Rak 23">
            <a:extLst>
              <a:ext uri="{FF2B5EF4-FFF2-40B4-BE49-F238E27FC236}">
                <a16:creationId xmlns:a16="http://schemas.microsoft.com/office/drawing/2014/main" id="{E58F94EE-B7E8-1C47-BF86-B69D3A68A335}"/>
              </a:ext>
            </a:extLst>
          </p:cNvPr>
          <p:cNvCxnSpPr>
            <a:cxnSpLocks/>
          </p:cNvCxnSpPr>
          <p:nvPr/>
        </p:nvCxnSpPr>
        <p:spPr>
          <a:xfrm flipV="1">
            <a:off x="1319242" y="3396135"/>
            <a:ext cx="9491385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>
            <a:extLst>
              <a:ext uri="{FF2B5EF4-FFF2-40B4-BE49-F238E27FC236}">
                <a16:creationId xmlns:a16="http://schemas.microsoft.com/office/drawing/2014/main" id="{4CF2B974-5F9D-1F47-8C6D-7876E7C4FE3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2534798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28">
            <a:extLst>
              <a:ext uri="{FF2B5EF4-FFF2-40B4-BE49-F238E27FC236}">
                <a16:creationId xmlns:a16="http://schemas.microsoft.com/office/drawing/2014/main" id="{E685FF13-7453-B04A-A33C-968ADCEC003D}"/>
              </a:ext>
            </a:extLst>
          </p:cNvPr>
          <p:cNvCxnSpPr>
            <a:cxnSpLocks/>
          </p:cNvCxnSpPr>
          <p:nvPr/>
        </p:nvCxnSpPr>
        <p:spPr>
          <a:xfrm flipV="1">
            <a:off x="4344073" y="2990593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>
            <a:extLst>
              <a:ext uri="{FF2B5EF4-FFF2-40B4-BE49-F238E27FC236}">
                <a16:creationId xmlns:a16="http://schemas.microsoft.com/office/drawing/2014/main" id="{44F87F93-296F-AD44-85FB-56263E3012E1}"/>
              </a:ext>
            </a:extLst>
          </p:cNvPr>
          <p:cNvCxnSpPr>
            <a:cxnSpLocks/>
          </p:cNvCxnSpPr>
          <p:nvPr/>
        </p:nvCxnSpPr>
        <p:spPr>
          <a:xfrm flipV="1">
            <a:off x="6096000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30">
            <a:extLst>
              <a:ext uri="{FF2B5EF4-FFF2-40B4-BE49-F238E27FC236}">
                <a16:creationId xmlns:a16="http://schemas.microsoft.com/office/drawing/2014/main" id="{DBF23279-D371-9649-9DD1-809877B9CC04}"/>
              </a:ext>
            </a:extLst>
          </p:cNvPr>
          <p:cNvCxnSpPr>
            <a:cxnSpLocks/>
          </p:cNvCxnSpPr>
          <p:nvPr/>
        </p:nvCxnSpPr>
        <p:spPr>
          <a:xfrm flipV="1">
            <a:off x="7882920" y="2990593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8037878B-6111-8747-9266-81A4B1995C37}"/>
              </a:ext>
            </a:extLst>
          </p:cNvPr>
          <p:cNvCxnSpPr>
            <a:cxnSpLocks/>
          </p:cNvCxnSpPr>
          <p:nvPr/>
        </p:nvCxnSpPr>
        <p:spPr>
          <a:xfrm flipV="1">
            <a:off x="9595396" y="3396137"/>
            <a:ext cx="0" cy="4055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text 5">
            <a:extLst>
              <a:ext uri="{FF2B5EF4-FFF2-40B4-BE49-F238E27FC236}">
                <a16:creationId xmlns:a16="http://schemas.microsoft.com/office/drawing/2014/main" id="{7A3C7A13-E1C6-5E43-BC75-6D1E60BD40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6" y="3179227"/>
            <a:ext cx="660426" cy="332921"/>
          </a:xfrm>
        </p:spPr>
        <p:txBody>
          <a:bodyPr anchor="ctr"/>
          <a:lstStyle>
            <a:lvl1pPr marL="0" indent="0" algn="l">
              <a:buNone/>
              <a:defRPr b="0" i="0">
                <a:latin typeface="Pulp Display" pitchFamily="2" charset="77"/>
              </a:defRPr>
            </a:lvl1pPr>
          </a:lstStyle>
          <a:p>
            <a:pPr lvl="0"/>
            <a:r>
              <a:rPr lang="sv-SE"/>
              <a:t>XX/XX</a:t>
            </a:r>
          </a:p>
        </p:txBody>
      </p:sp>
    </p:spTree>
    <p:extLst>
      <p:ext uri="{BB962C8B-B14F-4D97-AF65-F5344CB8AC3E}">
        <p14:creationId xmlns:p14="http://schemas.microsoft.com/office/powerpoint/2010/main" val="1972163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798A439-6DCC-F648-9A4F-1172218A9D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395398E4-0556-5C46-8878-776C54A969D5}"/>
              </a:ext>
            </a:extLst>
          </p:cNvPr>
          <p:cNvSpPr/>
          <p:nvPr/>
        </p:nvSpPr>
        <p:spPr>
          <a:xfrm>
            <a:off x="621179" y="657225"/>
            <a:ext cx="2426556" cy="5327649"/>
          </a:xfrm>
          <a:prstGeom prst="rect">
            <a:avLst/>
          </a:prstGeom>
          <a:solidFill>
            <a:srgbClr val="F07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7D3EBDE-4A80-6740-B064-F1524CE620BF}"/>
              </a:ext>
            </a:extLst>
          </p:cNvPr>
          <p:cNvSpPr/>
          <p:nvPr/>
        </p:nvSpPr>
        <p:spPr>
          <a:xfrm>
            <a:off x="3454001" y="657225"/>
            <a:ext cx="2437408" cy="5327649"/>
          </a:xfrm>
          <a:prstGeom prst="rect">
            <a:avLst/>
          </a:prstGeom>
          <a:solidFill>
            <a:srgbClr val="1EA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22A34206-FD83-024F-ABF2-6BC0BCA12545}"/>
              </a:ext>
            </a:extLst>
          </p:cNvPr>
          <p:cNvSpPr/>
          <p:nvPr/>
        </p:nvSpPr>
        <p:spPr>
          <a:xfrm>
            <a:off x="6297676" y="657224"/>
            <a:ext cx="2433621" cy="5327650"/>
          </a:xfrm>
          <a:prstGeom prst="rect">
            <a:avLst/>
          </a:prstGeom>
          <a:solidFill>
            <a:srgbClr val="8C8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5AE2683D-F5D3-4D4E-AB76-B4977EBBC698}"/>
              </a:ext>
            </a:extLst>
          </p:cNvPr>
          <p:cNvSpPr/>
          <p:nvPr/>
        </p:nvSpPr>
        <p:spPr>
          <a:xfrm>
            <a:off x="9126632" y="657224"/>
            <a:ext cx="2444190" cy="5327650"/>
          </a:xfrm>
          <a:prstGeom prst="rect">
            <a:avLst/>
          </a:prstGeom>
          <a:solidFill>
            <a:srgbClr val="6E8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92EBE018-86E7-3A47-8CF5-7B45889C1E2E}"/>
              </a:ext>
            </a:extLst>
          </p:cNvPr>
          <p:cNvSpPr txBox="1"/>
          <p:nvPr/>
        </p:nvSpPr>
        <p:spPr>
          <a:xfrm>
            <a:off x="609117" y="657225"/>
            <a:ext cx="243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S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83A173AF-64B6-0244-97F7-9781224E3A39}"/>
              </a:ext>
            </a:extLst>
          </p:cNvPr>
          <p:cNvSpPr txBox="1"/>
          <p:nvPr/>
        </p:nvSpPr>
        <p:spPr>
          <a:xfrm>
            <a:off x="3450639" y="657224"/>
            <a:ext cx="2441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W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AB406395-4AAD-1648-BDC9-89F0E1DE1773}"/>
              </a:ext>
            </a:extLst>
          </p:cNvPr>
          <p:cNvSpPr txBox="1"/>
          <p:nvPr/>
        </p:nvSpPr>
        <p:spPr>
          <a:xfrm>
            <a:off x="6294314" y="666474"/>
            <a:ext cx="2433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05232D"/>
                </a:solidFill>
                <a:latin typeface="Pulp Display Bold" pitchFamily="2" charset="77"/>
              </a:rPr>
              <a:t>O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2F19869C-99DB-2C4E-A779-6CA21062845F}"/>
              </a:ext>
            </a:extLst>
          </p:cNvPr>
          <p:cNvSpPr txBox="1"/>
          <p:nvPr/>
        </p:nvSpPr>
        <p:spPr>
          <a:xfrm>
            <a:off x="9120254" y="645051"/>
            <a:ext cx="2447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0">
                <a:solidFill>
                  <a:srgbClr val="F0F0E1"/>
                </a:solidFill>
                <a:latin typeface="Pulp Display Bold" pitchFamily="2" charset="77"/>
              </a:rPr>
              <a:t>T</a:t>
            </a:r>
          </a:p>
        </p:txBody>
      </p:sp>
      <p:sp>
        <p:nvSpPr>
          <p:cNvPr id="30" name="Platshållare för text 8">
            <a:extLst>
              <a:ext uri="{FF2B5EF4-FFF2-40B4-BE49-F238E27FC236}">
                <a16:creationId xmlns:a16="http://schemas.microsoft.com/office/drawing/2014/main" id="{1CC3A406-2323-384F-9690-D4CA5C12C5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869" y="1989913"/>
            <a:ext cx="2172749" cy="3866462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1" name="Platshållare för text 8">
            <a:extLst>
              <a:ext uri="{FF2B5EF4-FFF2-40B4-BE49-F238E27FC236}">
                <a16:creationId xmlns:a16="http://schemas.microsoft.com/office/drawing/2014/main" id="{876813A2-CCBC-DF49-961C-E19F894862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90248" y="1980663"/>
            <a:ext cx="2158192" cy="3866463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2" name="Platshållare för text 8">
            <a:extLst>
              <a:ext uri="{FF2B5EF4-FFF2-40B4-BE49-F238E27FC236}">
                <a16:creationId xmlns:a16="http://schemas.microsoft.com/office/drawing/2014/main" id="{C9ACA2F6-4D97-CE46-9AB7-CA02B3603A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41531" y="1980663"/>
            <a:ext cx="2139432" cy="3875711"/>
          </a:xfrm>
        </p:spPr>
        <p:txBody>
          <a:bodyPr lIns="0"/>
          <a:lstStyle>
            <a:lvl1pPr algn="ctr">
              <a:defRPr b="0" i="0">
                <a:latin typeface="Pulp Display" pitchFamily="2" charset="77"/>
              </a:defRPr>
            </a:lvl1pPr>
            <a:lvl2pPr algn="ctr">
              <a:defRPr b="0" i="0">
                <a:latin typeface="Pulp Display" pitchFamily="2" charset="77"/>
              </a:defRPr>
            </a:lvl2pPr>
            <a:lvl3pPr algn="ctr">
              <a:defRPr b="0" i="0">
                <a:latin typeface="Pulp Display" pitchFamily="2" charset="77"/>
              </a:defRPr>
            </a:lvl3pPr>
            <a:lvl4pPr algn="ctr">
              <a:defRPr b="0" i="0">
                <a:latin typeface="Pulp Display" pitchFamily="2" charset="77"/>
              </a:defRPr>
            </a:lvl4pPr>
            <a:lvl5pPr algn="ctr">
              <a:defRPr b="0" i="0"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3" name="Platshållare för text 8">
            <a:extLst>
              <a:ext uri="{FF2B5EF4-FFF2-40B4-BE49-F238E27FC236}">
                <a16:creationId xmlns:a16="http://schemas.microsoft.com/office/drawing/2014/main" id="{687E6EB9-1F46-D143-A436-9CC4DE0D23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60892" y="1980663"/>
            <a:ext cx="2159597" cy="3866463"/>
          </a:xfrm>
        </p:spPr>
        <p:txBody>
          <a:bodyPr lIns="0"/>
          <a:lstStyle>
            <a:lvl1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1pPr>
            <a:lvl2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2pPr>
            <a:lvl3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3pPr>
            <a:lvl4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4pPr>
            <a:lvl5pPr algn="ctr">
              <a:defRPr b="0" i="0">
                <a:solidFill>
                  <a:srgbClr val="F0F0E1"/>
                </a:solidFill>
                <a:latin typeface="Pulp Display" pitchFamily="2" charset="77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82319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orient="horz" pos="124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ursvart_Bilder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492D1BF-DEC6-2D4A-AD43-B7B6A5FE6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5D40DAF-421A-E943-A56C-F80CD9093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3B7D85EF-C2D1-D24D-AF47-7A796F3CE6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5563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CE07FFD7-5887-754A-9ED0-3383155B9F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1126" y="0"/>
            <a:ext cx="4065563" cy="6858000"/>
          </a:xfrm>
        </p:spPr>
        <p:txBody>
          <a:bodyPr/>
          <a:lstStyle>
            <a:lvl1pPr>
              <a:defRPr b="0" i="0">
                <a:latin typeface="Pulp Display" pitchFamily="2" charset="77"/>
              </a:defRPr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63F8F07-2CE7-4842-8E1B-024DA432E1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1813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2A433BDC-82E7-8742-9916-1DD4A5798D6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1176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AE90F0F7-5DBE-4445-82DD-17A9B8F64A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86738" y="2781334"/>
            <a:ext cx="2954337" cy="1673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5620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4">
          <p15:clr>
            <a:srgbClr val="5ACBF0"/>
          </p15:clr>
        </p15:guide>
        <p15:guide id="2" pos="1277">
          <p15:clr>
            <a:srgbClr val="5ACBF0"/>
          </p15:clr>
        </p15:guide>
        <p15:guide id="3" pos="3840">
          <p15:clr>
            <a:srgbClr val="5ACBF0"/>
          </p15:clr>
        </p15:guide>
        <p15:guide id="4" pos="6403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9637AE0-FDC1-0C4A-AE81-B0B2CD214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EC4C39F-C69B-C047-852B-9FD921F4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A5C798FA-67BA-EB4A-824A-CCDBB1DD02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6345932"/>
            <a:ext cx="2430787" cy="201904"/>
          </a:xfrm>
          <a:ln>
            <a:noFill/>
          </a:ln>
        </p:spPr>
        <p:txBody>
          <a:bodyPr numCol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0">
                <a:solidFill>
                  <a:srgbClr val="F0F0E1"/>
                </a:solidFill>
                <a:latin typeface="Chakra Petch Medium" pitchFamily="2" charset="-34"/>
                <a:cs typeface="Chakra Petch Medium" pitchFamily="2" charset="-34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sv-SE"/>
              <a:t>Företagspresentation – 2021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CDE29E-0232-684F-B007-6526E2E82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" t="34594" r="57635" b="34595"/>
          <a:stretch/>
        </p:blipFill>
        <p:spPr>
          <a:xfrm>
            <a:off x="338898" y="2372496"/>
            <a:ext cx="4856205" cy="21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69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B735D01-CD75-C24C-AD7B-5AB967384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44B9314-FDEE-1D40-B727-CF92D99D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83A46B57-188F-C145-885E-66353A9B2E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6345932"/>
            <a:ext cx="2430787" cy="201904"/>
          </a:xfrm>
          <a:ln>
            <a:noFill/>
          </a:ln>
        </p:spPr>
        <p:txBody>
          <a:bodyPr numCol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0">
                <a:solidFill>
                  <a:srgbClr val="F0F0E1"/>
                </a:solidFill>
                <a:latin typeface="Chakra Petch Medium" pitchFamily="2" charset="-34"/>
                <a:cs typeface="Chakra Petch Medium" pitchFamily="2" charset="-34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sv-SE"/>
              <a:t>Företagspresentation – 2021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3E965CE-3E79-D444-8AA4-3CD8BB935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" t="34594" r="57635" b="34595"/>
          <a:stretch/>
        </p:blipFill>
        <p:spPr>
          <a:xfrm>
            <a:off x="338898" y="2372496"/>
            <a:ext cx="4856205" cy="21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354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 descr="En bild som visar text&#10;&#10;Automatiskt genererad beskrivning">
            <a:extLst>
              <a:ext uri="{FF2B5EF4-FFF2-40B4-BE49-F238E27FC236}">
                <a16:creationId xmlns:a16="http://schemas.microsoft.com/office/drawing/2014/main" id="{DE1D336C-EFB1-DD41-A80D-1FDAED42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F9720E0-522D-064A-A9E0-C9AAEBA5D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0E1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B016AB34-C60E-3149-9662-4D29146E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23" name="Rak 22">
            <a:extLst>
              <a:ext uri="{FF2B5EF4-FFF2-40B4-BE49-F238E27FC236}">
                <a16:creationId xmlns:a16="http://schemas.microsoft.com/office/drawing/2014/main" id="{99DFE61D-9C07-964D-83D7-8D52CF53B9AE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ruta 24">
            <a:extLst>
              <a:ext uri="{FF2B5EF4-FFF2-40B4-BE49-F238E27FC236}">
                <a16:creationId xmlns:a16="http://schemas.microsoft.com/office/drawing/2014/main" id="{189067ED-8FC1-C54A-8D94-7A78912B6B72}"/>
              </a:ext>
            </a:extLst>
          </p:cNvPr>
          <p:cNvSpPr txBox="1"/>
          <p:nvPr/>
        </p:nvSpPr>
        <p:spPr>
          <a:xfrm>
            <a:off x="549475" y="2082528"/>
            <a:ext cx="5780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Vi effektiviserar digital förändring </a:t>
            </a:r>
          </a:p>
          <a:p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i samhällsbyggnads-</a:t>
            </a:r>
          </a:p>
          <a:p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sektorn​</a:t>
            </a:r>
          </a:p>
        </p:txBody>
      </p:sp>
    </p:spTree>
    <p:extLst>
      <p:ext uri="{BB962C8B-B14F-4D97-AF65-F5344CB8AC3E}">
        <p14:creationId xmlns:p14="http://schemas.microsoft.com/office/powerpoint/2010/main" val="721583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D192C6B6-711E-284F-8985-5AAB7A9F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94D327D-FA34-A649-8E87-5C5E00A32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5232D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CEB1F19-DCB7-D242-A5AA-F3F3A580F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2" y="6383103"/>
            <a:ext cx="772977" cy="216043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4B703526-8BB2-D745-A3FB-781D1C01985C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052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93EA1FDF-F471-934F-B44C-310E68EF5136}"/>
              </a:ext>
            </a:extLst>
          </p:cNvPr>
          <p:cNvSpPr txBox="1"/>
          <p:nvPr/>
        </p:nvSpPr>
        <p:spPr>
          <a:xfrm>
            <a:off x="644922" y="506947"/>
            <a:ext cx="7387730" cy="14465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Att jobba i silos är </a:t>
            </a:r>
          </a:p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kostsamt och långsamt</a:t>
            </a:r>
          </a:p>
        </p:txBody>
      </p:sp>
    </p:spTree>
    <p:extLst>
      <p:ext uri="{BB962C8B-B14F-4D97-AF65-F5344CB8AC3E}">
        <p14:creationId xmlns:p14="http://schemas.microsoft.com/office/powerpoint/2010/main" val="109641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Avsnittbytar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18C14973-E31C-3745-B4E0-C927D1DCEB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8376DE7-FE9D-2D4F-A5B1-2AC4A413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554" y="2766218"/>
            <a:ext cx="672489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61C6607-16C8-1544-BE45-53896ECDD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80231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3">
    <p:bg>
      <p:bgPr>
        <a:solidFill>
          <a:srgbClr val="F0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927B93F-3CDB-4D49-B1D4-81A13AC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D132F53-B598-7D4C-9F38-DE87ADF9F6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5232D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0798A95-7D2B-0949-BC18-E3444D4B9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2" y="6383103"/>
            <a:ext cx="772977" cy="216043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90E6D856-0FF2-8745-9407-E86F412BB032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052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56503650-D8B3-E140-99F0-790859301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065" y="556868"/>
            <a:ext cx="5731487" cy="1325563"/>
          </a:xfrm>
        </p:spPr>
        <p:txBody>
          <a:bodyPr/>
          <a:lstStyle>
            <a:lvl1pPr>
              <a:defRPr>
                <a:solidFill>
                  <a:srgbClr val="05232D"/>
                </a:solidFill>
              </a:defRPr>
            </a:lvl1pPr>
          </a:lstStyle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Vi kortar ledtiderna</a:t>
            </a:r>
            <a:br>
              <a:rPr lang="sv-SE" sz="4400" b="1">
                <a:solidFill>
                  <a:srgbClr val="05232D"/>
                </a:solidFill>
                <a:latin typeface="Pulp Display Bold" pitchFamily="2" charset="77"/>
              </a:rPr>
            </a:br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i hela värdekedjan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947AD34B-0C4E-9F4E-AC4E-7D264062C1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065" y="2248138"/>
            <a:ext cx="5431935" cy="1866662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rgbClr val="05232D"/>
                </a:solidFill>
                <a:latin typeface="Pulp Display" pitchFamily="2" charset="77"/>
              </a:defRPr>
            </a:lvl1pPr>
          </a:lstStyle>
          <a:p>
            <a:r>
              <a:rPr lang="sv-SE" sz="1400">
                <a:solidFill>
                  <a:srgbClr val="05232D"/>
                </a:solidFill>
                <a:latin typeface="Pulp Display" pitchFamily="2" charset="77"/>
              </a:rPr>
              <a:t>Vi effektiviserar och skapar lönsamhet i hela värdekedjan genom att integrera de delar som traditionellt är uppdelade i silos.</a:t>
            </a:r>
          </a:p>
        </p:txBody>
      </p:sp>
    </p:spTree>
    <p:extLst>
      <p:ext uri="{BB962C8B-B14F-4D97-AF65-F5344CB8AC3E}">
        <p14:creationId xmlns:p14="http://schemas.microsoft.com/office/powerpoint/2010/main" val="40298215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4">
    <p:bg>
      <p:bgPr>
        <a:solidFill>
          <a:srgbClr val="0082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927B93F-3CDB-4D49-B1D4-81A13AC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6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D132F53-B598-7D4C-9F38-DE87ADF9F6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0E1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56503650-D8B3-E140-99F0-790859301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361" y="556868"/>
            <a:ext cx="574612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Vi kortar ledtiderna</a:t>
            </a:r>
            <a:br>
              <a:rPr lang="sv-SE" sz="4400" b="1">
                <a:solidFill>
                  <a:srgbClr val="05232D"/>
                </a:solidFill>
                <a:latin typeface="Pulp Display Bold" pitchFamily="2" charset="77"/>
              </a:rPr>
            </a:br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i hela värdekedjan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947AD34B-0C4E-9F4E-AC4E-7D264062C1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361" y="2248138"/>
            <a:ext cx="5446578" cy="1866662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rgbClr val="F0F0E1"/>
                </a:solidFill>
                <a:latin typeface="Pulp Display" pitchFamily="2" charset="77"/>
              </a:defRPr>
            </a:lvl1pPr>
          </a:lstStyle>
          <a:p>
            <a:r>
              <a:rPr lang="sv-SE" sz="1400">
                <a:solidFill>
                  <a:srgbClr val="05232D"/>
                </a:solidFill>
                <a:latin typeface="Pulp Display" pitchFamily="2" charset="77"/>
              </a:rPr>
              <a:t>Vi effektiviserar och skapar lönsamhet i hela värdekedjan genom att integrera de delar som traditionellt är uppdelade i silos.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BC284EC-F269-7848-8A85-A5C56F23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D27FF963-A6C4-7D43-90C8-8E4E77BE839C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687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5">
    <p:bg>
      <p:bgPr>
        <a:solidFill>
          <a:srgbClr val="052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927B93F-3CDB-4D49-B1D4-81A13AC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D132F53-B598-7D4C-9F38-DE87ADF9F6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0E1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56503650-D8B3-E140-99F0-790859301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066" y="556868"/>
            <a:ext cx="5731486" cy="132556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Vi kortar ledtiderna</a:t>
            </a:r>
            <a:br>
              <a:rPr lang="sv-SE" sz="4400" b="1">
                <a:solidFill>
                  <a:srgbClr val="05232D"/>
                </a:solidFill>
                <a:latin typeface="Pulp Display Bold" pitchFamily="2" charset="77"/>
              </a:rPr>
            </a:br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i hela värdekedjan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947AD34B-0C4E-9F4E-AC4E-7D264062C1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2248138"/>
            <a:ext cx="5437188" cy="1866662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1"/>
                </a:solidFill>
                <a:latin typeface="Pulp Display" pitchFamily="2" charset="77"/>
              </a:defRPr>
            </a:lvl1pPr>
          </a:lstStyle>
          <a:p>
            <a:r>
              <a:rPr lang="sv-SE" sz="1400">
                <a:solidFill>
                  <a:srgbClr val="05232D"/>
                </a:solidFill>
                <a:latin typeface="Pulp Display" pitchFamily="2" charset="77"/>
              </a:rPr>
              <a:t>Vi effektiviserar och skapar lönsamhet i hela värdekedjan genom att integrera de delar som traditionellt är uppdelade i silos.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3AC5CA1-FC91-C64E-8ADE-FB9C1AEE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66258BFE-34E3-8444-A511-F6FD8B4D6440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8830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2401215-C69D-DD45-86B6-4A64F280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A167FEE-0534-3445-99FF-F94A3A8F1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5232D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3D5965C-2A16-764A-B10B-EECA338A7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2" y="6383103"/>
            <a:ext cx="772977" cy="216043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0A30F42E-C0D0-4C4E-8EB3-9EBDCBF474C8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052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42389A71-5D91-4042-96AB-68B6C6DBD101}"/>
              </a:ext>
            </a:extLst>
          </p:cNvPr>
          <p:cNvSpPr txBox="1"/>
          <p:nvPr/>
        </p:nvSpPr>
        <p:spPr>
          <a:xfrm>
            <a:off x="658813" y="506947"/>
            <a:ext cx="5706678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Livscykelperspektiv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6682595-9BC9-0D4A-9A27-B4FEA5A68437}"/>
              </a:ext>
            </a:extLst>
          </p:cNvPr>
          <p:cNvSpPr txBox="1"/>
          <p:nvPr/>
        </p:nvSpPr>
        <p:spPr>
          <a:xfrm>
            <a:off x="658813" y="1614199"/>
            <a:ext cx="3836988" cy="102412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400" b="0" i="0">
                <a:solidFill>
                  <a:srgbClr val="05232D"/>
                </a:solidFill>
                <a:latin typeface="Pulp Display" pitchFamily="2" charset="77"/>
              </a:rPr>
              <a:t>Vi utmanar och engagerar samhällsbyggnads-</a:t>
            </a:r>
          </a:p>
          <a:p>
            <a:pPr>
              <a:lnSpc>
                <a:spcPct val="150000"/>
              </a:lnSpc>
            </a:pPr>
            <a:r>
              <a:rPr lang="sv-SE" sz="1400" b="0" i="0">
                <a:solidFill>
                  <a:srgbClr val="05232D"/>
                </a:solidFill>
                <a:latin typeface="Pulp Display" pitchFamily="2" charset="77"/>
              </a:rPr>
              <a:t>sektorns parter i hela livscykeln – från idé till </a:t>
            </a:r>
          </a:p>
          <a:p>
            <a:pPr>
              <a:lnSpc>
                <a:spcPct val="150000"/>
              </a:lnSpc>
            </a:pPr>
            <a:r>
              <a:rPr lang="sv-SE" sz="1400" b="0" i="0">
                <a:solidFill>
                  <a:srgbClr val="05232D"/>
                </a:solidFill>
                <a:latin typeface="Pulp Display" pitchFamily="2" charset="77"/>
              </a:rPr>
              <a:t>drift och förvaltning.</a:t>
            </a:r>
          </a:p>
        </p:txBody>
      </p:sp>
    </p:spTree>
    <p:extLst>
      <p:ext uri="{BB962C8B-B14F-4D97-AF65-F5344CB8AC3E}">
        <p14:creationId xmlns:p14="http://schemas.microsoft.com/office/powerpoint/2010/main" val="33851278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F008A34-D960-1C49-B2E0-C587C6C7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AFA14D3-F8F9-6945-9112-05F8392D5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0E1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386FF22-EBDB-644A-A518-E7B1F2F7353F}"/>
              </a:ext>
            </a:extLst>
          </p:cNvPr>
          <p:cNvSpPr txBox="1"/>
          <p:nvPr/>
        </p:nvSpPr>
        <p:spPr>
          <a:xfrm>
            <a:off x="1615447" y="506947"/>
            <a:ext cx="8961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Vi är experter inom våra områden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38606AF-008F-F347-82A5-E258AEE77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7" name="Rak 6">
            <a:extLst>
              <a:ext uri="{FF2B5EF4-FFF2-40B4-BE49-F238E27FC236}">
                <a16:creationId xmlns:a16="http://schemas.microsoft.com/office/drawing/2014/main" id="{E4F49193-5014-7144-99CF-21E413F04D00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943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2E519DA-1D01-B64C-A422-1EB8F6B99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C312679-9BB4-BE4E-9164-71A780295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5232D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4339C9A-46E2-6E40-A365-7515ACDCB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2" y="6383103"/>
            <a:ext cx="772977" cy="216043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D96ABDA4-57B4-F14D-B900-33EBE00F7FBA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052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DE96FB05-6004-CD4A-AED2-B56948D52FC6}"/>
              </a:ext>
            </a:extLst>
          </p:cNvPr>
          <p:cNvSpPr txBox="1"/>
          <p:nvPr/>
        </p:nvSpPr>
        <p:spPr>
          <a:xfrm>
            <a:off x="3890909" y="506947"/>
            <a:ext cx="4410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Vårt erbjudande</a:t>
            </a:r>
          </a:p>
        </p:txBody>
      </p:sp>
    </p:spTree>
    <p:extLst>
      <p:ext uri="{BB962C8B-B14F-4D97-AF65-F5344CB8AC3E}">
        <p14:creationId xmlns:p14="http://schemas.microsoft.com/office/powerpoint/2010/main" val="33157328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30A269D-D749-4545-8449-D568171A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8D4A748-5267-5C48-847E-DE221AE1D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0E1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9AB5E41-8109-0945-8004-3BFB58A22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14D4D637-2013-AF46-9799-9ED417261510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617111EB-6442-D640-B63C-E60C0F2418D1}"/>
              </a:ext>
            </a:extLst>
          </p:cNvPr>
          <p:cNvSpPr txBox="1"/>
          <p:nvPr/>
        </p:nvSpPr>
        <p:spPr>
          <a:xfrm>
            <a:off x="644921" y="506947"/>
            <a:ext cx="4800445" cy="14465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En långsiktig </a:t>
            </a:r>
          </a:p>
          <a:p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samarbetspartner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F4397BB-4B9A-B54F-97AA-F85F32D9359A}"/>
              </a:ext>
            </a:extLst>
          </p:cNvPr>
          <p:cNvSpPr/>
          <p:nvPr/>
        </p:nvSpPr>
        <p:spPr>
          <a:xfrm>
            <a:off x="2676088" y="4358731"/>
            <a:ext cx="2558641" cy="638050"/>
          </a:xfrm>
          <a:prstGeom prst="rect">
            <a:avLst/>
          </a:prstGeom>
          <a:solidFill>
            <a:srgbClr val="00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Pulp Display" pitchFamily="2" charset="77"/>
            </a:endParaRP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87B1059-458D-1249-AEB9-A072487933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6067" y="4327364"/>
            <a:ext cx="2070157" cy="54577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lang="sv-SE" sz="1200" b="0" i="0" smtClean="0">
                <a:solidFill>
                  <a:srgbClr val="F0F0E1"/>
                </a:solidFill>
                <a:effectLst/>
                <a:latin typeface="Pulp Display" pitchFamily="2" charset="77"/>
              </a:defRPr>
            </a:lvl1pPr>
            <a:lvl2pPr marL="457200" indent="0" algn="ctr">
              <a:lnSpc>
                <a:spcPct val="100000"/>
              </a:lnSpc>
              <a:buNone/>
              <a:defRPr sz="1100" b="1" i="0">
                <a:solidFill>
                  <a:srgbClr val="F0F0E1"/>
                </a:solidFill>
                <a:latin typeface="Pulp Display Bold" pitchFamily="2" charset="77"/>
              </a:defRPr>
            </a:lvl2pPr>
            <a:lvl3pPr marL="914400" indent="0" algn="ctr">
              <a:lnSpc>
                <a:spcPct val="100000"/>
              </a:lnSpc>
              <a:buNone/>
              <a:defRPr sz="1100" b="1" i="0">
                <a:solidFill>
                  <a:srgbClr val="F0F0E1"/>
                </a:solidFill>
                <a:latin typeface="Pulp Display Bold" pitchFamily="2" charset="77"/>
              </a:defRPr>
            </a:lvl3pPr>
            <a:lvl4pPr marL="1371600" indent="0" algn="ctr">
              <a:lnSpc>
                <a:spcPct val="100000"/>
              </a:lnSpc>
              <a:buNone/>
              <a:defRPr sz="1100" b="1" i="0">
                <a:solidFill>
                  <a:srgbClr val="F0F0E1"/>
                </a:solidFill>
                <a:latin typeface="Pulp Display Bold" pitchFamily="2" charset="77"/>
              </a:defRPr>
            </a:lvl4pPr>
            <a:lvl5pPr marL="1828800" indent="0" algn="ctr">
              <a:lnSpc>
                <a:spcPct val="100000"/>
              </a:lnSpc>
              <a:buNone/>
              <a:defRPr sz="1100" b="1" i="0">
                <a:solidFill>
                  <a:srgbClr val="F0F0E1"/>
                </a:solidFill>
                <a:latin typeface="Pulp Display Bold" pitchFamily="2" charset="77"/>
              </a:defRPr>
            </a:lvl5pPr>
          </a:lstStyle>
          <a:p>
            <a:r>
              <a:rPr lang="sv-SE" b="1">
                <a:solidFill>
                  <a:srgbClr val="F0F0E1"/>
                </a:solidFill>
                <a:effectLst/>
                <a:latin typeface="Pulp Display Bold" pitchFamily="2" charset="77"/>
              </a:rPr>
              <a:t>40 digitaliseringsledare</a:t>
            </a:r>
            <a:endParaRPr lang="sv-SE">
              <a:solidFill>
                <a:srgbClr val="F0F0E1"/>
              </a:solidFill>
              <a:effectLst/>
              <a:latin typeface="Pulp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3781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DEAEEC8-4CF6-AE42-AB4C-1B6C78EC7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3B002C8-A699-5C47-ABD6-6A1DCD306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0E1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250D094-8D34-D74D-9872-6FB385331B34}"/>
              </a:ext>
            </a:extLst>
          </p:cNvPr>
          <p:cNvSpPr txBox="1"/>
          <p:nvPr/>
        </p:nvSpPr>
        <p:spPr>
          <a:xfrm>
            <a:off x="1615447" y="506947"/>
            <a:ext cx="8961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Förändring är vår största drivkraft​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B09A11-F366-6D4D-B3CA-52AADC97E4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7" name="Rak 6">
            <a:extLst>
              <a:ext uri="{FF2B5EF4-FFF2-40B4-BE49-F238E27FC236}">
                <a16:creationId xmlns:a16="http://schemas.microsoft.com/office/drawing/2014/main" id="{BD3F615F-EB6C-DC42-A467-14395F2967B1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120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96CE3CAF-D341-EE4C-9649-722730776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91236FD-7340-1548-9C92-22C53E5180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0E1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9FA080A-6EF9-494A-8A63-ED434D662F4B}"/>
              </a:ext>
            </a:extLst>
          </p:cNvPr>
          <p:cNvSpPr txBox="1"/>
          <p:nvPr/>
        </p:nvSpPr>
        <p:spPr>
          <a:xfrm>
            <a:off x="2897849" y="1849645"/>
            <a:ext cx="639630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Tillsammans med våra </a:t>
            </a:r>
          </a:p>
          <a:p>
            <a:pPr algn="ctr"/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kunder tar vi ansvar för </a:t>
            </a:r>
          </a:p>
          <a:p>
            <a:pPr algn="ctr"/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en mer hållbar och </a:t>
            </a:r>
          </a:p>
          <a:p>
            <a:pPr algn="ctr"/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klimatsmart framtid​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F8417E8-68B6-4B4A-9640-3CDD227F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7" name="Rak 6">
            <a:extLst>
              <a:ext uri="{FF2B5EF4-FFF2-40B4-BE49-F238E27FC236}">
                <a16:creationId xmlns:a16="http://schemas.microsoft.com/office/drawing/2014/main" id="{7F8E7E61-6315-6D44-9732-F874068EBC15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177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inomhus, grupp, personer&#10;&#10;Automatiskt genererad beskrivning">
            <a:extLst>
              <a:ext uri="{FF2B5EF4-FFF2-40B4-BE49-F238E27FC236}">
                <a16:creationId xmlns:a16="http://schemas.microsoft.com/office/drawing/2014/main" id="{7B634B9C-484A-5040-AFFB-EF12C868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AB2EBC5-2489-8743-B652-2BC1C06B21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5232D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AAAF362-0614-C346-BBA6-8403C5C2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2" y="6383103"/>
            <a:ext cx="772977" cy="216043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BB45D7D7-9CD6-264C-B0BA-187BA485F9E7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052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A398F475-BB9C-554D-9A4D-61A88FB1F936}"/>
              </a:ext>
            </a:extLst>
          </p:cNvPr>
          <p:cNvSpPr txBox="1"/>
          <p:nvPr/>
        </p:nvSpPr>
        <p:spPr>
          <a:xfrm>
            <a:off x="644922" y="506947"/>
            <a:ext cx="3370566" cy="14465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Alltid framåt</a:t>
            </a:r>
          </a:p>
          <a:p>
            <a:r>
              <a:rPr lang="sv-SE" sz="4400" b="1">
                <a:solidFill>
                  <a:srgbClr val="05232D"/>
                </a:solidFill>
                <a:latin typeface="Pulp Display Bold" pitchFamily="2" charset="77"/>
              </a:rPr>
              <a:t>med glädje</a:t>
            </a:r>
          </a:p>
        </p:txBody>
      </p:sp>
    </p:spTree>
    <p:extLst>
      <p:ext uri="{BB962C8B-B14F-4D97-AF65-F5344CB8AC3E}">
        <p14:creationId xmlns:p14="http://schemas.microsoft.com/office/powerpoint/2010/main" val="349646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ige_Rubrik+bröd 1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D6883-8382-DE48-94BF-AFD9CA9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70AFB56-6252-5B4E-8F43-3A42698AE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15C28D-1977-6C47-89FE-2EBB7B63F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10945812" cy="3736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940254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inomhus, grupp, personer&#10;&#10;Automatiskt genererad beskrivning">
            <a:extLst>
              <a:ext uri="{FF2B5EF4-FFF2-40B4-BE49-F238E27FC236}">
                <a16:creationId xmlns:a16="http://schemas.microsoft.com/office/drawing/2014/main" id="{7B634B9C-484A-5040-AFFB-EF12C868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AB2EBC5-2489-8743-B652-2BC1C06B21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5232D"/>
                </a:solidFill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AAAF362-0614-C346-BBA6-8403C5C2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2" y="6383103"/>
            <a:ext cx="772977" cy="216043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BB45D7D7-9CD6-264C-B0BA-187BA485F9E7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052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0570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19BE9FAE-66BC-2745-8A03-98BC13BB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tshållare för bildnummer 2">
            <a:extLst>
              <a:ext uri="{FF2B5EF4-FFF2-40B4-BE49-F238E27FC236}">
                <a16:creationId xmlns:a16="http://schemas.microsoft.com/office/drawing/2014/main" id="{83E95C04-8739-774F-9593-139F083667CC}"/>
              </a:ext>
            </a:extLst>
          </p:cNvPr>
          <p:cNvSpPr txBox="1">
            <a:spLocks/>
          </p:cNvSpPr>
          <p:nvPr/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100" kern="1200">
                <a:solidFill>
                  <a:srgbClr val="05232D"/>
                </a:solidFill>
                <a:latin typeface="Chakra Petch Medium" pitchFamily="2" charset="-34"/>
                <a:ea typeface="+mn-ea"/>
                <a:cs typeface="Chakra Petch Medium" pitchFamily="2" charset="-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D942120-F7A6-E442-804C-6D014B8D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7106" y="5944967"/>
            <a:ext cx="1314786" cy="36747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95A9C0A5-3BF2-B943-A17D-B94041CFEB91}"/>
              </a:ext>
            </a:extLst>
          </p:cNvPr>
          <p:cNvSpPr txBox="1"/>
          <p:nvPr/>
        </p:nvSpPr>
        <p:spPr>
          <a:xfrm>
            <a:off x="658813" y="2510467"/>
            <a:ext cx="4496410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4400" b="1">
                <a:solidFill>
                  <a:srgbClr val="F0F0E1"/>
                </a:solidFill>
                <a:latin typeface="Pulp Display Bold" pitchFamily="2" charset="77"/>
              </a:rPr>
              <a:t>Vill du veta mer?</a:t>
            </a:r>
          </a:p>
        </p:txBody>
      </p:sp>
      <p:sp>
        <p:nvSpPr>
          <p:cNvPr id="10" name="textruta 9">
            <a:hlinkClick r:id="rId4"/>
            <a:extLst>
              <a:ext uri="{FF2B5EF4-FFF2-40B4-BE49-F238E27FC236}">
                <a16:creationId xmlns:a16="http://schemas.microsoft.com/office/drawing/2014/main" id="{E5000EB5-79C4-1A45-9221-1C59703456C7}"/>
              </a:ext>
            </a:extLst>
          </p:cNvPr>
          <p:cNvSpPr txBox="1"/>
          <p:nvPr/>
        </p:nvSpPr>
        <p:spPr>
          <a:xfrm>
            <a:off x="663609" y="3429000"/>
            <a:ext cx="478045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1400" b="0" i="0">
                <a:solidFill>
                  <a:srgbClr val="F0F0E1"/>
                </a:solidFill>
                <a:latin typeface="Pulp Display" pitchFamily="2" charset="77"/>
              </a:rPr>
              <a:t>Vi träffas gärna över en kopp kaffe och berättar mer. </a:t>
            </a:r>
          </a:p>
          <a:p>
            <a:r>
              <a:rPr lang="sv-SE" sz="1400" b="0" i="0">
                <a:solidFill>
                  <a:srgbClr val="F0F0E1"/>
                </a:solidFill>
                <a:latin typeface="Pulp Display" pitchFamily="2" charset="77"/>
              </a:rPr>
              <a:t>Hör av dig till oss på </a:t>
            </a:r>
            <a:r>
              <a:rPr lang="sv-SE" sz="1400" b="0" i="0">
                <a:solidFill>
                  <a:srgbClr val="FA8C8C"/>
                </a:solidFill>
                <a:latin typeface="Pulp Display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info@planbab.se</a:t>
            </a:r>
            <a:r>
              <a:rPr lang="sv-SE" sz="1400" b="0" i="0">
                <a:solidFill>
                  <a:srgbClr val="FA8C8C"/>
                </a:solidFill>
                <a:latin typeface="Pulp Display" pitchFamily="2" charset="77"/>
              </a:rPr>
              <a:t> </a:t>
            </a:r>
            <a:r>
              <a:rPr lang="sv-SE" sz="1400" b="0" i="0">
                <a:solidFill>
                  <a:srgbClr val="F0F0E1"/>
                </a:solidFill>
                <a:latin typeface="Pulp Display" pitchFamily="2" charset="77"/>
              </a:rPr>
              <a:t>eller</a:t>
            </a:r>
          </a:p>
        </p:txBody>
      </p:sp>
      <p:sp>
        <p:nvSpPr>
          <p:cNvPr id="11" name="textruta 10">
            <a:hlinkClick r:id="rId5"/>
            <a:extLst>
              <a:ext uri="{FF2B5EF4-FFF2-40B4-BE49-F238E27FC236}">
                <a16:creationId xmlns:a16="http://schemas.microsoft.com/office/drawing/2014/main" id="{24090F0E-3549-4E49-BDF4-0CBD4C97DDC9}"/>
              </a:ext>
            </a:extLst>
          </p:cNvPr>
          <p:cNvSpPr txBox="1"/>
          <p:nvPr/>
        </p:nvSpPr>
        <p:spPr>
          <a:xfrm>
            <a:off x="2765271" y="6004664"/>
            <a:ext cx="1553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0" i="0" err="1">
                <a:solidFill>
                  <a:srgbClr val="FA8C8C"/>
                </a:solidFill>
                <a:latin typeface="Pulp Display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www.planbab.se</a:t>
            </a:r>
            <a:endParaRPr lang="sv-SE" sz="1400" b="0" i="0">
              <a:solidFill>
                <a:srgbClr val="FA8C8C"/>
              </a:solidFill>
              <a:latin typeface="Pulp Display" pitchFamily="2" charset="77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F05010-7E0F-7947-BE51-EE1F941F52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1343" y="3645406"/>
            <a:ext cx="2070157" cy="30777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sv-SE" b="0" i="0" smtClean="0">
                <a:solidFill>
                  <a:srgbClr val="F0F0E1"/>
                </a:solidFill>
                <a:effectLst/>
                <a:latin typeface="Pulp Display" pitchFamily="2" charset="77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5pPr>
          </a:lstStyle>
          <a:p>
            <a:r>
              <a:rPr lang="sv-SE" b="1">
                <a:solidFill>
                  <a:srgbClr val="F0F0E1"/>
                </a:solidFill>
                <a:effectLst/>
                <a:latin typeface="Pulp Display Bold" pitchFamily="2" charset="77"/>
              </a:rPr>
              <a:t>010 196 05 00.</a:t>
            </a:r>
            <a:endParaRPr lang="sv-SE">
              <a:solidFill>
                <a:srgbClr val="F0F0E1"/>
              </a:solidFill>
              <a:effectLst/>
              <a:latin typeface="Pulp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58908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ck för mig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19BE9FAE-66BC-2745-8A03-98BC13BB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tshållare för bildnummer 2">
            <a:extLst>
              <a:ext uri="{FF2B5EF4-FFF2-40B4-BE49-F238E27FC236}">
                <a16:creationId xmlns:a16="http://schemas.microsoft.com/office/drawing/2014/main" id="{83E95C04-8739-774F-9593-139F083667CC}"/>
              </a:ext>
            </a:extLst>
          </p:cNvPr>
          <p:cNvSpPr txBox="1">
            <a:spLocks/>
          </p:cNvSpPr>
          <p:nvPr/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100" kern="1200">
                <a:solidFill>
                  <a:srgbClr val="05232D"/>
                </a:solidFill>
                <a:latin typeface="Chakra Petch Medium" pitchFamily="2" charset="-34"/>
                <a:ea typeface="+mn-ea"/>
                <a:cs typeface="Chakra Petch Medium" pitchFamily="2" charset="-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D942120-F7A6-E442-804C-6D014B8D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7106" y="5944967"/>
            <a:ext cx="1314786" cy="36747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95A9C0A5-3BF2-B943-A17D-B94041CFEB91}"/>
              </a:ext>
            </a:extLst>
          </p:cNvPr>
          <p:cNvSpPr txBox="1"/>
          <p:nvPr/>
        </p:nvSpPr>
        <p:spPr>
          <a:xfrm>
            <a:off x="658813" y="2510467"/>
            <a:ext cx="4496410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4400" b="1" dirty="0">
                <a:solidFill>
                  <a:srgbClr val="F0F0E1"/>
                </a:solidFill>
                <a:latin typeface="Pulp Display Bold" pitchFamily="2" charset="77"/>
              </a:rPr>
              <a:t>Tack för mig!</a:t>
            </a:r>
          </a:p>
        </p:txBody>
      </p:sp>
      <p:sp>
        <p:nvSpPr>
          <p:cNvPr id="10" name="textruta 9">
            <a:hlinkClick r:id="rId4"/>
            <a:extLst>
              <a:ext uri="{FF2B5EF4-FFF2-40B4-BE49-F238E27FC236}">
                <a16:creationId xmlns:a16="http://schemas.microsoft.com/office/drawing/2014/main" id="{E5000EB5-79C4-1A45-9221-1C59703456C7}"/>
              </a:ext>
            </a:extLst>
          </p:cNvPr>
          <p:cNvSpPr txBox="1"/>
          <p:nvPr/>
        </p:nvSpPr>
        <p:spPr>
          <a:xfrm>
            <a:off x="663609" y="3429000"/>
            <a:ext cx="478045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1400" b="0" i="0" dirty="0">
                <a:solidFill>
                  <a:srgbClr val="F0F0E1"/>
                </a:solidFill>
                <a:latin typeface="Pulp Display" pitchFamily="2" charset="77"/>
              </a:rPr>
              <a:t>Jag träffas gärna över en kopp kaffe och berättar mer. </a:t>
            </a:r>
          </a:p>
        </p:txBody>
      </p:sp>
      <p:sp>
        <p:nvSpPr>
          <p:cNvPr id="11" name="textruta 10">
            <a:hlinkClick r:id="rId5"/>
            <a:extLst>
              <a:ext uri="{FF2B5EF4-FFF2-40B4-BE49-F238E27FC236}">
                <a16:creationId xmlns:a16="http://schemas.microsoft.com/office/drawing/2014/main" id="{24090F0E-3549-4E49-BDF4-0CBD4C97DDC9}"/>
              </a:ext>
            </a:extLst>
          </p:cNvPr>
          <p:cNvSpPr txBox="1"/>
          <p:nvPr/>
        </p:nvSpPr>
        <p:spPr>
          <a:xfrm>
            <a:off x="2765271" y="6004664"/>
            <a:ext cx="1553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0" i="0" dirty="0">
                <a:solidFill>
                  <a:srgbClr val="FA8C8C"/>
                </a:solidFill>
                <a:latin typeface="Pulp Display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www.planbab.se</a:t>
            </a:r>
            <a:endParaRPr lang="sv-SE" sz="1400" b="0" i="0" dirty="0">
              <a:solidFill>
                <a:srgbClr val="FA8C8C"/>
              </a:solidFill>
              <a:latin typeface="Pulp Display" pitchFamily="2" charset="77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F05010-7E0F-7947-BE51-EE1F941F52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1942" y="4914610"/>
            <a:ext cx="3277461" cy="30777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sv-SE" b="0" i="0" smtClean="0">
                <a:solidFill>
                  <a:srgbClr val="F0F0E1"/>
                </a:solidFill>
                <a:effectLst/>
                <a:latin typeface="Pulp Display" panose="00000800000000000000" pitchFamily="50" charset="0"/>
                <a:cs typeface="Chakra Petch" panose="00000500000000000000" pitchFamily="2" charset="-34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5pPr>
          </a:lstStyle>
          <a:p>
            <a:r>
              <a:rPr lang="sv-SE" b="1" dirty="0">
                <a:solidFill>
                  <a:srgbClr val="F0F0E1"/>
                </a:solidFill>
                <a:effectLst/>
                <a:latin typeface="Pulp Display Bold" pitchFamily="2" charset="77"/>
              </a:rPr>
              <a:t>förnamn.efternamn@planbab.com</a:t>
            </a:r>
            <a:endParaRPr lang="sv-SE" dirty="0">
              <a:solidFill>
                <a:srgbClr val="F0F0E1"/>
              </a:solidFill>
              <a:effectLst/>
              <a:latin typeface="Pulp Display" pitchFamily="2" charset="77"/>
            </a:endParaRP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829F9503-9400-4943-B2B9-5DF06CB324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71942" y="4591992"/>
            <a:ext cx="2070157" cy="30777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sv-SE" b="0" i="0" smtClean="0">
                <a:solidFill>
                  <a:srgbClr val="F0F0E1"/>
                </a:solidFill>
                <a:effectLst/>
                <a:latin typeface="Pulp Display" panose="00000800000000000000" pitchFamily="50" charset="0"/>
                <a:cs typeface="Chakra Petch" panose="00000500000000000000" pitchFamily="2" charset="-34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5pPr>
          </a:lstStyle>
          <a:p>
            <a:r>
              <a:rPr lang="sv-SE" b="1" dirty="0">
                <a:solidFill>
                  <a:srgbClr val="F0F0E1"/>
                </a:solidFill>
                <a:effectLst/>
                <a:latin typeface="Pulp Display Bold" pitchFamily="2" charset="77"/>
              </a:rPr>
              <a:t>Förnamn Efternamn</a:t>
            </a:r>
            <a:endParaRPr lang="sv-SE" dirty="0">
              <a:solidFill>
                <a:srgbClr val="F0F0E1"/>
              </a:solidFill>
              <a:effectLst/>
              <a:latin typeface="Pulp Display" pitchFamily="2" charset="77"/>
            </a:endParaRP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9F37D4A1-2D09-43EE-B224-98CA3AE63A8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71942" y="5240018"/>
            <a:ext cx="3277461" cy="30777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sv-SE" b="0" i="0" smtClean="0">
                <a:solidFill>
                  <a:srgbClr val="F0F0E1"/>
                </a:solidFill>
                <a:effectLst/>
                <a:latin typeface="Pulp Display" panose="00000800000000000000" pitchFamily="50" charset="0"/>
                <a:cs typeface="Chakra Petch" panose="00000500000000000000" pitchFamily="2" charset="-34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4pPr>
            <a:lvl5pPr marL="1828800" indent="0">
              <a:lnSpc>
                <a:spcPct val="100000"/>
              </a:lnSpc>
              <a:buNone/>
              <a:defRPr>
                <a:solidFill>
                  <a:srgbClr val="F0F0E1"/>
                </a:solidFill>
                <a:latin typeface="Pulp Display" pitchFamily="2" charset="77"/>
              </a:defRPr>
            </a:lvl5pPr>
          </a:lstStyle>
          <a:p>
            <a:r>
              <a:rPr lang="sv-SE" b="1" dirty="0">
                <a:solidFill>
                  <a:srgbClr val="F0F0E1"/>
                </a:solidFill>
                <a:effectLst/>
                <a:latin typeface="Pulp Display Bold" pitchFamily="2" charset="77"/>
              </a:rPr>
              <a:t>070 xxx xx </a:t>
            </a:r>
            <a:r>
              <a:rPr lang="sv-SE" b="1" dirty="0" err="1">
                <a:solidFill>
                  <a:srgbClr val="F0F0E1"/>
                </a:solidFill>
                <a:effectLst/>
                <a:latin typeface="Pulp Display Bold" pitchFamily="2" charset="77"/>
              </a:rPr>
              <a:t>xx</a:t>
            </a:r>
            <a:endParaRPr lang="sv-SE" dirty="0">
              <a:solidFill>
                <a:srgbClr val="F0F0E1"/>
              </a:solidFill>
              <a:effectLst/>
              <a:latin typeface="Pulp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15342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ä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8EFD3F-ACB0-46EF-B0EC-A447CE05C1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4B7DE-D340-4AAB-BA33-048DCE6A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"/>
          <a:stretch/>
        </p:blipFill>
        <p:spPr>
          <a:xfrm>
            <a:off x="0" y="0"/>
            <a:ext cx="1258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4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52D99F-1192-7B40-803F-61F1E520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271829"/>
            <a:ext cx="10964223" cy="371304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C00844CF-AFB4-E44C-8FE7-4AC0D705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10964223" cy="1325563"/>
          </a:xfrm>
          <a:prstGeom prst="rect">
            <a:avLst/>
          </a:prstGeom>
        </p:spPr>
        <p:txBody>
          <a:bodyPr vert="horz" lIns="0" tIns="468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C7F6948-5F0E-CF44-91F3-918E22426A7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4922" y="6383103"/>
            <a:ext cx="772977" cy="216043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2D7F3F1C-CA05-6548-8C02-92C613738FA6}"/>
              </a:ext>
            </a:extLst>
          </p:cNvPr>
          <p:cNvCxnSpPr>
            <a:cxnSpLocks/>
          </p:cNvCxnSpPr>
          <p:nvPr/>
        </p:nvCxnSpPr>
        <p:spPr>
          <a:xfrm flipH="1">
            <a:off x="1539434" y="6493398"/>
            <a:ext cx="98500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bildnummer 15">
            <a:extLst>
              <a:ext uri="{FF2B5EF4-FFF2-40B4-BE49-F238E27FC236}">
                <a16:creationId xmlns:a16="http://schemas.microsoft.com/office/drawing/2014/main" id="{EDEA2B62-29C4-6A4A-A034-5551C7FEE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9489" y="6308561"/>
            <a:ext cx="509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hakra Petch Medium" pitchFamily="2" charset="-34"/>
                <a:cs typeface="Chakra Petch Medium" pitchFamily="2" charset="-34"/>
              </a:defRPr>
            </a:lvl1pPr>
          </a:lstStyle>
          <a:p>
            <a:fld id="{04422DBF-449E-AE47-BA0B-7FD9AD0612D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37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186" r:id="rId15"/>
    <p:sldLayoutId id="2147484056" r:id="rId16"/>
    <p:sldLayoutId id="2147484161" r:id="rId17"/>
    <p:sldLayoutId id="2147484185" r:id="rId18"/>
    <p:sldLayoutId id="2147484059" r:id="rId19"/>
    <p:sldLayoutId id="2147484060" r:id="rId20"/>
    <p:sldLayoutId id="2147484061" r:id="rId21"/>
    <p:sldLayoutId id="2147484062" r:id="rId22"/>
    <p:sldLayoutId id="2147484063" r:id="rId23"/>
    <p:sldLayoutId id="2147484064" r:id="rId24"/>
    <p:sldLayoutId id="2147484125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Pulp Display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686">
          <p15:clr>
            <a:srgbClr val="F26B43"/>
          </p15:clr>
        </p15:guide>
        <p15:guide id="4" orient="horz" pos="3770">
          <p15:clr>
            <a:srgbClr val="F26B43"/>
          </p15:clr>
        </p15:guide>
        <p15:guide id="5" pos="7310">
          <p15:clr>
            <a:srgbClr val="F26B43"/>
          </p15:clr>
        </p15:guide>
        <p15:guide id="6" orient="horz" pos="41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52D99F-1192-7B40-803F-61F1E520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271829"/>
            <a:ext cx="10945812" cy="371304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C00844CF-AFB4-E44C-8FE7-4AC0D705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10945812" cy="13255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C7F6948-5F0E-CF44-91F3-918E22426A7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2D7F3F1C-CA05-6548-8C02-92C613738FA6}"/>
              </a:ext>
            </a:extLst>
          </p:cNvPr>
          <p:cNvCxnSpPr>
            <a:cxnSpLocks/>
          </p:cNvCxnSpPr>
          <p:nvPr/>
        </p:nvCxnSpPr>
        <p:spPr>
          <a:xfrm flipH="1">
            <a:off x="1539434" y="6493398"/>
            <a:ext cx="98500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bildnummer 15">
            <a:extLst>
              <a:ext uri="{FF2B5EF4-FFF2-40B4-BE49-F238E27FC236}">
                <a16:creationId xmlns:a16="http://schemas.microsoft.com/office/drawing/2014/main" id="{EDEA2B62-29C4-6A4A-A034-5551C7FEE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9489" y="6308561"/>
            <a:ext cx="509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hakra Petch Medium" pitchFamily="2" charset="-34"/>
                <a:cs typeface="Chakra Petch Medium" pitchFamily="2" charset="-34"/>
              </a:defRPr>
            </a:lvl1pPr>
          </a:lstStyle>
          <a:p>
            <a:fld id="{04422DBF-449E-AE47-BA0B-7FD9AD0612D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873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187" r:id="rId15"/>
    <p:sldLayoutId id="2147484081" r:id="rId16"/>
    <p:sldLayoutId id="2147484149" r:id="rId17"/>
    <p:sldLayoutId id="2147484173" r:id="rId18"/>
    <p:sldLayoutId id="2147484189" r:id="rId19"/>
    <p:sldLayoutId id="2147484084" r:id="rId20"/>
    <p:sldLayoutId id="2147484085" r:id="rId21"/>
    <p:sldLayoutId id="2147484086" r:id="rId22"/>
    <p:sldLayoutId id="2147484087" r:id="rId23"/>
    <p:sldLayoutId id="2147484088" r:id="rId24"/>
    <p:sldLayoutId id="2147484089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Pulp Display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414">
          <p15:clr>
            <a:srgbClr val="F26B43"/>
          </p15:clr>
        </p15:guide>
        <p15:guide id="4" orient="horz" pos="3770">
          <p15:clr>
            <a:srgbClr val="F26B43"/>
          </p15:clr>
        </p15:guide>
        <p15:guide id="5" pos="7310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52D99F-1192-7B40-803F-61F1E520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271829"/>
            <a:ext cx="10945812" cy="371304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C00844CF-AFB4-E44C-8FE7-4AC0D705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10945812" cy="13255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C7F6948-5F0E-CF44-91F3-918E22426A7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2D7F3F1C-CA05-6548-8C02-92C613738FA6}"/>
              </a:ext>
            </a:extLst>
          </p:cNvPr>
          <p:cNvCxnSpPr>
            <a:cxnSpLocks/>
          </p:cNvCxnSpPr>
          <p:nvPr/>
        </p:nvCxnSpPr>
        <p:spPr>
          <a:xfrm flipH="1">
            <a:off x="1539434" y="6493398"/>
            <a:ext cx="98500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bildnummer 15">
            <a:extLst>
              <a:ext uri="{FF2B5EF4-FFF2-40B4-BE49-F238E27FC236}">
                <a16:creationId xmlns:a16="http://schemas.microsoft.com/office/drawing/2014/main" id="{EDEA2B62-29C4-6A4A-A034-5551C7FEE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9489" y="6308561"/>
            <a:ext cx="509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hakra Petch Medium" pitchFamily="2" charset="-34"/>
                <a:cs typeface="Chakra Petch Medium" pitchFamily="2" charset="-34"/>
              </a:defRPr>
            </a:lvl1pPr>
          </a:lstStyle>
          <a:p>
            <a:fld id="{04422DBF-449E-AE47-BA0B-7FD9AD0612D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213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88" r:id="rId15"/>
    <p:sldLayoutId id="2147484105" r:id="rId16"/>
    <p:sldLayoutId id="2147484106" r:id="rId17"/>
    <p:sldLayoutId id="2147484138" r:id="rId18"/>
    <p:sldLayoutId id="2147484190" r:id="rId19"/>
    <p:sldLayoutId id="2147484108" r:id="rId20"/>
    <p:sldLayoutId id="2147484109" r:id="rId21"/>
    <p:sldLayoutId id="2147484110" r:id="rId22"/>
    <p:sldLayoutId id="2147484111" r:id="rId23"/>
    <p:sldLayoutId id="2147484112" r:id="rId24"/>
    <p:sldLayoutId id="2147484137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Pulp Display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ulp Displ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414">
          <p15:clr>
            <a:srgbClr val="F26B43"/>
          </p15:clr>
        </p15:guide>
        <p15:guide id="4" orient="horz" pos="3770">
          <p15:clr>
            <a:srgbClr val="F26B43"/>
          </p15:clr>
        </p15:guide>
        <p15:guide id="5" pos="7310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2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52D99F-1192-7B40-803F-61F1E520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271829"/>
            <a:ext cx="10945812" cy="371304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B47BC9-5BEB-0745-8C59-39C4F8B9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9520" y="6308561"/>
            <a:ext cx="544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0F0E1"/>
                </a:solidFill>
                <a:latin typeface="Chakra Petch Medium" pitchFamily="2" charset="-34"/>
                <a:cs typeface="Chakra Petch Medium" pitchFamily="2" charset="-34"/>
              </a:defRPr>
            </a:lvl1pPr>
          </a:lstStyle>
          <a:p>
            <a:fld id="{AE44DC05-782D-494B-A2FF-4249936DC5D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C00844CF-AFB4-E44C-8FE7-4AC0D705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32" y="556868"/>
            <a:ext cx="10186904" cy="13255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4407C3A-B006-624D-A2B6-1EC11EE10DF7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644922" y="6383103"/>
            <a:ext cx="772977" cy="216042"/>
          </a:xfrm>
          <a:prstGeom prst="rect">
            <a:avLst/>
          </a:prstGeom>
        </p:spPr>
      </p:pic>
      <p:cxnSp>
        <p:nvCxnSpPr>
          <p:cNvPr id="12" name="Rak 11">
            <a:extLst>
              <a:ext uri="{FF2B5EF4-FFF2-40B4-BE49-F238E27FC236}">
                <a16:creationId xmlns:a16="http://schemas.microsoft.com/office/drawing/2014/main" id="{4DBE8DA7-4C46-744F-BBF5-A06B33C10A8E}"/>
              </a:ext>
            </a:extLst>
          </p:cNvPr>
          <p:cNvCxnSpPr>
            <a:cxnSpLocks/>
          </p:cNvCxnSpPr>
          <p:nvPr/>
        </p:nvCxnSpPr>
        <p:spPr>
          <a:xfrm>
            <a:off x="1533677" y="6500057"/>
            <a:ext cx="9865843" cy="0"/>
          </a:xfrm>
          <a:prstGeom prst="line">
            <a:avLst/>
          </a:prstGeom>
          <a:ln>
            <a:solidFill>
              <a:srgbClr val="F0F0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7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51" r:id="rId15"/>
    <p:sldLayoutId id="2147483949" r:id="rId16"/>
    <p:sldLayoutId id="2147483953" r:id="rId17"/>
    <p:sldLayoutId id="214748395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0F0E1"/>
          </a:solidFill>
          <a:latin typeface="Pulp Display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rgbClr val="F0F0E1"/>
          </a:solidFill>
          <a:latin typeface="Pulp Display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rgbClr val="F0F0E1"/>
          </a:solidFill>
          <a:latin typeface="Pulp Display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rgbClr val="F0F0E1"/>
          </a:solidFill>
          <a:latin typeface="Pulp Display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rgbClr val="F0F0E1"/>
          </a:solidFill>
          <a:latin typeface="Pulp Display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rgbClr val="F0F0E1"/>
          </a:solidFill>
          <a:latin typeface="Pulp Displ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>
          <p15:clr>
            <a:srgbClr val="F26B43"/>
          </p15:clr>
        </p15:guide>
        <p15:guide id="2" pos="415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414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beast.se/standarder/beast-document/granskning-2-0/" TargetMode="Externa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beast.se/standarder/beast-document/" TargetMode="Externa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51B58D-9D64-B74C-3122-CBB34262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6800" rIns="91440" bIns="45720" rtlCol="0" anchor="t">
            <a:normAutofit/>
          </a:bodyPr>
          <a:lstStyle/>
          <a:p>
            <a:r>
              <a:rPr lang="sv-SE" sz="3700" dirty="0"/>
              <a:t>Granskning</a:t>
            </a:r>
            <a:br>
              <a:rPr lang="sv-SE" sz="3700" dirty="0"/>
            </a:br>
            <a:endParaRPr lang="sv-SE" sz="37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F4F57C2-6111-340B-F35E-5A66FDE0D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8BA53CD-1207-1903-DB74-DDA91F1B85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Tenstaterrassen Vårdbostäder Hus C – Svenska Stadsbyggen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Edona Binaku– Informationssamordnare</a:t>
            </a:r>
            <a:br>
              <a:rPr lang="sv-SE" dirty="0"/>
            </a:br>
            <a:r>
              <a:rPr lang="sv-SE" dirty="0"/>
              <a:t>edona.binaku@planbab.com</a:t>
            </a:r>
            <a:br>
              <a:rPr lang="sv-SE" dirty="0"/>
            </a:br>
            <a:r>
              <a:rPr lang="sv-SE" b="0" i="0" dirty="0">
                <a:solidFill>
                  <a:srgbClr val="05232D"/>
                </a:solidFill>
                <a:effectLst/>
                <a:latin typeface="Pulp Display Regular"/>
              </a:rPr>
              <a:t>010 196 05 26</a:t>
            </a:r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4FC094BE-A96E-F4B0-D996-1209421F57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2297" r="22297"/>
          <a:stretch/>
        </p:blipFill>
        <p:spPr/>
      </p:pic>
    </p:spTree>
    <p:extLst>
      <p:ext uri="{BB962C8B-B14F-4D97-AF65-F5344CB8AC3E}">
        <p14:creationId xmlns:p14="http://schemas.microsoft.com/office/powerpoint/2010/main" val="341568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16F9744-56FF-3234-0CE7-E89B91B8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1" y="1363609"/>
            <a:ext cx="8123026" cy="462346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71CCECA-9956-D223-CE69-A225A766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400" dirty="0"/>
              <a:t>Hantera svaren i Markeringslistan, inte som en ny granskningskommentar.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1883806-AEDE-6C42-F778-AD8E69DFA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118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DD2FFCC-1D2B-43FB-F156-2A7F133BB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830650"/>
              </p:ext>
            </p:extLst>
          </p:nvPr>
        </p:nvGraphicFramePr>
        <p:xfrm>
          <a:off x="658812" y="1629009"/>
          <a:ext cx="11517077" cy="3762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p 1">
            <a:extLst>
              <a:ext uri="{FF2B5EF4-FFF2-40B4-BE49-F238E27FC236}">
                <a16:creationId xmlns:a16="http://schemas.microsoft.com/office/drawing/2014/main" id="{5FEB9C73-37B9-EBD9-9ECB-6C5B2D3A3CF4}"/>
              </a:ext>
            </a:extLst>
          </p:cNvPr>
          <p:cNvGrpSpPr/>
          <p:nvPr/>
        </p:nvGrpSpPr>
        <p:grpSpPr>
          <a:xfrm>
            <a:off x="-272034" y="3309557"/>
            <a:ext cx="12447923" cy="3167172"/>
            <a:chOff x="-272034" y="3309557"/>
            <a:chExt cx="12447923" cy="3167172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9355E18-7AAD-D8C4-34F2-23C6E092D3FC}"/>
                </a:ext>
              </a:extLst>
            </p:cNvPr>
            <p:cNvSpPr/>
            <p:nvPr/>
          </p:nvSpPr>
          <p:spPr>
            <a:xfrm>
              <a:off x="658812" y="3309557"/>
              <a:ext cx="11271093" cy="3167172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665F82FD-AE6E-248B-67DF-A1B771C09190}"/>
                </a:ext>
              </a:extLst>
            </p:cNvPr>
            <p:cNvSpPr/>
            <p:nvPr/>
          </p:nvSpPr>
          <p:spPr>
            <a:xfrm>
              <a:off x="-272034" y="4929170"/>
              <a:ext cx="2047288" cy="818915"/>
            </a:xfrm>
            <a:custGeom>
              <a:avLst/>
              <a:gdLst>
                <a:gd name="connsiteX0" fmla="*/ 0 w 2047288"/>
                <a:gd name="connsiteY0" fmla="*/ 0 h 818915"/>
                <a:gd name="connsiteX1" fmla="*/ 1637831 w 2047288"/>
                <a:gd name="connsiteY1" fmla="*/ 0 h 818915"/>
                <a:gd name="connsiteX2" fmla="*/ 2047288 w 2047288"/>
                <a:gd name="connsiteY2" fmla="*/ 409458 h 818915"/>
                <a:gd name="connsiteX3" fmla="*/ 1637831 w 2047288"/>
                <a:gd name="connsiteY3" fmla="*/ 818915 h 818915"/>
                <a:gd name="connsiteX4" fmla="*/ 0 w 2047288"/>
                <a:gd name="connsiteY4" fmla="*/ 818915 h 818915"/>
                <a:gd name="connsiteX5" fmla="*/ 409458 w 2047288"/>
                <a:gd name="connsiteY5" fmla="*/ 409458 h 818915"/>
                <a:gd name="connsiteX6" fmla="*/ 0 w 2047288"/>
                <a:gd name="connsiteY6" fmla="*/ 0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288" h="818915">
                  <a:moveTo>
                    <a:pt x="0" y="0"/>
                  </a:moveTo>
                  <a:lnTo>
                    <a:pt x="1637831" y="0"/>
                  </a:lnTo>
                  <a:lnTo>
                    <a:pt x="2047288" y="409458"/>
                  </a:lnTo>
                  <a:lnTo>
                    <a:pt x="1637831" y="818915"/>
                  </a:lnTo>
                  <a:lnTo>
                    <a:pt x="0" y="818915"/>
                  </a:lnTo>
                  <a:lnTo>
                    <a:pt x="409458" y="40945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464" tIns="16002" rIns="425459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1200" kern="1200" dirty="0"/>
                <a:t>221222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kern="1200" dirty="0"/>
                <a:t>(A, L, Yttre VA)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1200" kern="1200" dirty="0"/>
            </a:p>
          </p:txBody>
        </p:sp>
        <p:sp>
          <p:nvSpPr>
            <p:cNvPr id="9" name="Frihandsfigur: Form 8">
              <a:extLst>
                <a:ext uri="{FF2B5EF4-FFF2-40B4-BE49-F238E27FC236}">
                  <a16:creationId xmlns:a16="http://schemas.microsoft.com/office/drawing/2014/main" id="{9C078003-18F1-A441-FCE3-1E4E0B9DBA6A}"/>
                </a:ext>
              </a:extLst>
            </p:cNvPr>
            <p:cNvSpPr/>
            <p:nvPr/>
          </p:nvSpPr>
          <p:spPr>
            <a:xfrm>
              <a:off x="3476427" y="4728607"/>
              <a:ext cx="2047288" cy="818915"/>
            </a:xfrm>
            <a:custGeom>
              <a:avLst/>
              <a:gdLst>
                <a:gd name="connsiteX0" fmla="*/ 0 w 2047288"/>
                <a:gd name="connsiteY0" fmla="*/ 0 h 818915"/>
                <a:gd name="connsiteX1" fmla="*/ 1637831 w 2047288"/>
                <a:gd name="connsiteY1" fmla="*/ 0 h 818915"/>
                <a:gd name="connsiteX2" fmla="*/ 2047288 w 2047288"/>
                <a:gd name="connsiteY2" fmla="*/ 409458 h 818915"/>
                <a:gd name="connsiteX3" fmla="*/ 1637831 w 2047288"/>
                <a:gd name="connsiteY3" fmla="*/ 818915 h 818915"/>
                <a:gd name="connsiteX4" fmla="*/ 0 w 2047288"/>
                <a:gd name="connsiteY4" fmla="*/ 818915 h 818915"/>
                <a:gd name="connsiteX5" fmla="*/ 409458 w 2047288"/>
                <a:gd name="connsiteY5" fmla="*/ 409458 h 818915"/>
                <a:gd name="connsiteX6" fmla="*/ 0 w 2047288"/>
                <a:gd name="connsiteY6" fmla="*/ 0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288" h="818915">
                  <a:moveTo>
                    <a:pt x="0" y="0"/>
                  </a:moveTo>
                  <a:lnTo>
                    <a:pt x="1637831" y="0"/>
                  </a:lnTo>
                  <a:lnTo>
                    <a:pt x="2047288" y="409458"/>
                  </a:lnTo>
                  <a:lnTo>
                    <a:pt x="1637831" y="818915"/>
                  </a:lnTo>
                  <a:lnTo>
                    <a:pt x="0" y="818915"/>
                  </a:lnTo>
                  <a:lnTo>
                    <a:pt x="409458" y="40945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464" tIns="16002" rIns="425459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1200" kern="1200" dirty="0"/>
                <a:t>221222-230120</a:t>
              </a:r>
              <a:br>
                <a:rPr lang="sv-SE" sz="1200" kern="1200" dirty="0"/>
              </a:br>
              <a:r>
                <a:rPr lang="sv-SE" sz="1200" kern="1200" dirty="0"/>
                <a:t>(10 arbetsdagar) </a:t>
              </a:r>
            </a:p>
          </p:txBody>
        </p:sp>
        <p:sp>
          <p:nvSpPr>
            <p:cNvPr id="10" name="Frihandsfigur: Form 9">
              <a:extLst>
                <a:ext uri="{FF2B5EF4-FFF2-40B4-BE49-F238E27FC236}">
                  <a16:creationId xmlns:a16="http://schemas.microsoft.com/office/drawing/2014/main" id="{8849227E-E84A-1818-1EC5-FEEB9BECD352}"/>
                </a:ext>
              </a:extLst>
            </p:cNvPr>
            <p:cNvSpPr/>
            <p:nvPr/>
          </p:nvSpPr>
          <p:spPr>
            <a:xfrm>
              <a:off x="5465344" y="4703530"/>
              <a:ext cx="2047288" cy="818915"/>
            </a:xfrm>
            <a:custGeom>
              <a:avLst/>
              <a:gdLst>
                <a:gd name="connsiteX0" fmla="*/ 0 w 2047288"/>
                <a:gd name="connsiteY0" fmla="*/ 0 h 818915"/>
                <a:gd name="connsiteX1" fmla="*/ 1637831 w 2047288"/>
                <a:gd name="connsiteY1" fmla="*/ 0 h 818915"/>
                <a:gd name="connsiteX2" fmla="*/ 2047288 w 2047288"/>
                <a:gd name="connsiteY2" fmla="*/ 409458 h 818915"/>
                <a:gd name="connsiteX3" fmla="*/ 1637831 w 2047288"/>
                <a:gd name="connsiteY3" fmla="*/ 818915 h 818915"/>
                <a:gd name="connsiteX4" fmla="*/ 0 w 2047288"/>
                <a:gd name="connsiteY4" fmla="*/ 818915 h 818915"/>
                <a:gd name="connsiteX5" fmla="*/ 409458 w 2047288"/>
                <a:gd name="connsiteY5" fmla="*/ 409458 h 818915"/>
                <a:gd name="connsiteX6" fmla="*/ 0 w 2047288"/>
                <a:gd name="connsiteY6" fmla="*/ 0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288" h="818915">
                  <a:moveTo>
                    <a:pt x="0" y="0"/>
                  </a:moveTo>
                  <a:lnTo>
                    <a:pt x="1637831" y="0"/>
                  </a:lnTo>
                  <a:lnTo>
                    <a:pt x="2047288" y="409458"/>
                  </a:lnTo>
                  <a:lnTo>
                    <a:pt x="1637831" y="818915"/>
                  </a:lnTo>
                  <a:lnTo>
                    <a:pt x="0" y="818915"/>
                  </a:lnTo>
                  <a:lnTo>
                    <a:pt x="409458" y="40945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464" tIns="16002" rIns="425459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1200" kern="1200" dirty="0"/>
                <a:t>230123-230125</a:t>
              </a:r>
              <a:br>
                <a:rPr lang="sv-SE" sz="1200" kern="1200" dirty="0"/>
              </a:br>
              <a:r>
                <a:rPr lang="sv-SE" sz="1200" kern="1200" dirty="0"/>
                <a:t>(3 </a:t>
              </a:r>
              <a:r>
                <a:rPr lang="sv-SE" sz="1200" kern="1200" dirty="0" err="1"/>
                <a:t>arb.dagar</a:t>
              </a:r>
              <a:r>
                <a:rPr lang="sv-SE" sz="1200" kern="1200" dirty="0"/>
                <a:t>)</a:t>
              </a:r>
            </a:p>
          </p:txBody>
        </p:sp>
        <p:sp>
          <p:nvSpPr>
            <p:cNvPr id="11" name="Frihandsfigur: Form 10">
              <a:extLst>
                <a:ext uri="{FF2B5EF4-FFF2-40B4-BE49-F238E27FC236}">
                  <a16:creationId xmlns:a16="http://schemas.microsoft.com/office/drawing/2014/main" id="{2C682DEF-1D97-5151-23D2-6E4FD9D723B1}"/>
                </a:ext>
              </a:extLst>
            </p:cNvPr>
            <p:cNvSpPr/>
            <p:nvPr/>
          </p:nvSpPr>
          <p:spPr>
            <a:xfrm>
              <a:off x="7082758" y="4614519"/>
              <a:ext cx="2047288" cy="818915"/>
            </a:xfrm>
            <a:custGeom>
              <a:avLst/>
              <a:gdLst>
                <a:gd name="connsiteX0" fmla="*/ 0 w 2047288"/>
                <a:gd name="connsiteY0" fmla="*/ 0 h 818915"/>
                <a:gd name="connsiteX1" fmla="*/ 1637831 w 2047288"/>
                <a:gd name="connsiteY1" fmla="*/ 0 h 818915"/>
                <a:gd name="connsiteX2" fmla="*/ 2047288 w 2047288"/>
                <a:gd name="connsiteY2" fmla="*/ 409458 h 818915"/>
                <a:gd name="connsiteX3" fmla="*/ 1637831 w 2047288"/>
                <a:gd name="connsiteY3" fmla="*/ 818915 h 818915"/>
                <a:gd name="connsiteX4" fmla="*/ 0 w 2047288"/>
                <a:gd name="connsiteY4" fmla="*/ 818915 h 818915"/>
                <a:gd name="connsiteX5" fmla="*/ 409458 w 2047288"/>
                <a:gd name="connsiteY5" fmla="*/ 409458 h 818915"/>
                <a:gd name="connsiteX6" fmla="*/ 0 w 2047288"/>
                <a:gd name="connsiteY6" fmla="*/ 0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288" h="818915">
                  <a:moveTo>
                    <a:pt x="0" y="0"/>
                  </a:moveTo>
                  <a:lnTo>
                    <a:pt x="1637831" y="0"/>
                  </a:lnTo>
                  <a:lnTo>
                    <a:pt x="2047288" y="409458"/>
                  </a:lnTo>
                  <a:lnTo>
                    <a:pt x="1637831" y="818915"/>
                  </a:lnTo>
                  <a:lnTo>
                    <a:pt x="0" y="818915"/>
                  </a:lnTo>
                  <a:lnTo>
                    <a:pt x="409458" y="40945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464" tIns="16002" rIns="425459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1200" kern="1200" dirty="0"/>
            </a:p>
          </p:txBody>
        </p:sp>
        <p:sp>
          <p:nvSpPr>
            <p:cNvPr id="12" name="Frihandsfigur: Form 11">
              <a:extLst>
                <a:ext uri="{FF2B5EF4-FFF2-40B4-BE49-F238E27FC236}">
                  <a16:creationId xmlns:a16="http://schemas.microsoft.com/office/drawing/2014/main" id="{8B3B9CF0-8E24-B12C-04E9-2826B00877C8}"/>
                </a:ext>
              </a:extLst>
            </p:cNvPr>
            <p:cNvSpPr/>
            <p:nvPr/>
          </p:nvSpPr>
          <p:spPr>
            <a:xfrm>
              <a:off x="8715574" y="4703530"/>
              <a:ext cx="2047288" cy="818915"/>
            </a:xfrm>
            <a:custGeom>
              <a:avLst/>
              <a:gdLst>
                <a:gd name="connsiteX0" fmla="*/ 0 w 2047288"/>
                <a:gd name="connsiteY0" fmla="*/ 0 h 818915"/>
                <a:gd name="connsiteX1" fmla="*/ 1637831 w 2047288"/>
                <a:gd name="connsiteY1" fmla="*/ 0 h 818915"/>
                <a:gd name="connsiteX2" fmla="*/ 2047288 w 2047288"/>
                <a:gd name="connsiteY2" fmla="*/ 409458 h 818915"/>
                <a:gd name="connsiteX3" fmla="*/ 1637831 w 2047288"/>
                <a:gd name="connsiteY3" fmla="*/ 818915 h 818915"/>
                <a:gd name="connsiteX4" fmla="*/ 0 w 2047288"/>
                <a:gd name="connsiteY4" fmla="*/ 818915 h 818915"/>
                <a:gd name="connsiteX5" fmla="*/ 409458 w 2047288"/>
                <a:gd name="connsiteY5" fmla="*/ 409458 h 818915"/>
                <a:gd name="connsiteX6" fmla="*/ 0 w 2047288"/>
                <a:gd name="connsiteY6" fmla="*/ 0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288" h="818915">
                  <a:moveTo>
                    <a:pt x="0" y="0"/>
                  </a:moveTo>
                  <a:lnTo>
                    <a:pt x="1637831" y="0"/>
                  </a:lnTo>
                  <a:lnTo>
                    <a:pt x="2047288" y="409458"/>
                  </a:lnTo>
                  <a:lnTo>
                    <a:pt x="1637831" y="818915"/>
                  </a:lnTo>
                  <a:lnTo>
                    <a:pt x="0" y="818915"/>
                  </a:lnTo>
                  <a:lnTo>
                    <a:pt x="409458" y="40945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458" tIns="16002" rIns="409457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1200" kern="1200" dirty="0"/>
                <a:t>230127-230217</a:t>
              </a:r>
              <a:br>
                <a:rPr lang="sv-SE" sz="1200" kern="1200" dirty="0"/>
              </a:br>
              <a:endParaRPr lang="sv-SE" sz="1200" kern="1200" dirty="0"/>
            </a:p>
          </p:txBody>
        </p:sp>
        <p:sp>
          <p:nvSpPr>
            <p:cNvPr id="13" name="Frihandsfigur: Form 12">
              <a:extLst>
                <a:ext uri="{FF2B5EF4-FFF2-40B4-BE49-F238E27FC236}">
                  <a16:creationId xmlns:a16="http://schemas.microsoft.com/office/drawing/2014/main" id="{695C78A4-80C6-84A6-D574-0FA8012B57EA}"/>
                </a:ext>
              </a:extLst>
            </p:cNvPr>
            <p:cNvSpPr/>
            <p:nvPr/>
          </p:nvSpPr>
          <p:spPr>
            <a:xfrm>
              <a:off x="10128601" y="4607269"/>
              <a:ext cx="2047288" cy="818915"/>
            </a:xfrm>
            <a:custGeom>
              <a:avLst/>
              <a:gdLst>
                <a:gd name="connsiteX0" fmla="*/ 0 w 2047288"/>
                <a:gd name="connsiteY0" fmla="*/ 0 h 818915"/>
                <a:gd name="connsiteX1" fmla="*/ 1637831 w 2047288"/>
                <a:gd name="connsiteY1" fmla="*/ 0 h 818915"/>
                <a:gd name="connsiteX2" fmla="*/ 2047288 w 2047288"/>
                <a:gd name="connsiteY2" fmla="*/ 409458 h 818915"/>
                <a:gd name="connsiteX3" fmla="*/ 1637831 w 2047288"/>
                <a:gd name="connsiteY3" fmla="*/ 818915 h 818915"/>
                <a:gd name="connsiteX4" fmla="*/ 0 w 2047288"/>
                <a:gd name="connsiteY4" fmla="*/ 818915 h 818915"/>
                <a:gd name="connsiteX5" fmla="*/ 409458 w 2047288"/>
                <a:gd name="connsiteY5" fmla="*/ 409458 h 818915"/>
                <a:gd name="connsiteX6" fmla="*/ 0 w 2047288"/>
                <a:gd name="connsiteY6" fmla="*/ 0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288" h="818915">
                  <a:moveTo>
                    <a:pt x="0" y="0"/>
                  </a:moveTo>
                  <a:lnTo>
                    <a:pt x="1637831" y="0"/>
                  </a:lnTo>
                  <a:lnTo>
                    <a:pt x="2047288" y="409458"/>
                  </a:lnTo>
                  <a:lnTo>
                    <a:pt x="1637831" y="818915"/>
                  </a:lnTo>
                  <a:lnTo>
                    <a:pt x="0" y="818915"/>
                  </a:lnTo>
                  <a:lnTo>
                    <a:pt x="409458" y="40945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464" tIns="16002" rIns="425459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1200" kern="1200" dirty="0"/>
                <a:t>230217</a:t>
              </a:r>
            </a:p>
          </p:txBody>
        </p:sp>
      </p:grpSp>
      <p:sp>
        <p:nvSpPr>
          <p:cNvPr id="4" name="Rubrik 3">
            <a:extLst>
              <a:ext uri="{FF2B5EF4-FFF2-40B4-BE49-F238E27FC236}">
                <a16:creationId xmlns:a16="http://schemas.microsoft.com/office/drawing/2014/main" id="{99344647-10DC-3159-4E41-A7B99907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Tider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BC0A5AF-D9C6-4173-008C-C413F64615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85880" y="6305533"/>
            <a:ext cx="544025" cy="365125"/>
          </a:xfrm>
        </p:spPr>
        <p:txBody>
          <a:bodyPr/>
          <a:lstStyle/>
          <a:p>
            <a:fld id="{AE44DC05-782D-494B-A2FF-4249936DC5DE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4E02B56-486F-367B-D025-73731525C278}"/>
              </a:ext>
            </a:extLst>
          </p:cNvPr>
          <p:cNvSpPr/>
          <p:nvPr/>
        </p:nvSpPr>
        <p:spPr>
          <a:xfrm>
            <a:off x="2534982" y="1466117"/>
            <a:ext cx="3561018" cy="216000"/>
          </a:xfrm>
          <a:prstGeom prst="rect">
            <a:avLst/>
          </a:prstGeom>
          <a:solidFill>
            <a:srgbClr val="EF6DEC"/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Book"/>
                <a:ea typeface="+mn-ea"/>
                <a:cs typeface="+mn-cs"/>
              </a:rPr>
              <a:t>Ny Kommentar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17279724-B5BD-64EC-4EF9-0C8F3AD4173C}"/>
              </a:ext>
            </a:extLst>
          </p:cNvPr>
          <p:cNvSpPr/>
          <p:nvPr/>
        </p:nvSpPr>
        <p:spPr>
          <a:xfrm>
            <a:off x="2534980" y="1983786"/>
            <a:ext cx="8850897" cy="216000"/>
          </a:xfrm>
          <a:prstGeom prst="rect">
            <a:avLst/>
          </a:prstGeom>
          <a:solidFill>
            <a:srgbClr val="3A3838">
              <a:lumMod val="60000"/>
              <a:lumOff val="40000"/>
            </a:srgbClr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Book"/>
                <a:ea typeface="+mn-ea"/>
                <a:cs typeface="+mn-cs"/>
              </a:rPr>
              <a:t>Avvisad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674A22D-CD9D-4DD2-3E71-ABDF71B74D8F}"/>
              </a:ext>
            </a:extLst>
          </p:cNvPr>
          <p:cNvSpPr/>
          <p:nvPr/>
        </p:nvSpPr>
        <p:spPr>
          <a:xfrm>
            <a:off x="2534982" y="2233403"/>
            <a:ext cx="8850898" cy="216000"/>
          </a:xfrm>
          <a:prstGeom prst="rect">
            <a:avLst/>
          </a:prstGeom>
          <a:solidFill>
            <a:srgbClr val="00B050"/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Book"/>
                <a:ea typeface="+mn-ea"/>
                <a:cs typeface="+mn-cs"/>
              </a:rPr>
              <a:t>Har Åtgärdas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FE7F7A9-DD0D-A85E-5551-DC57D41AFDF9}"/>
              </a:ext>
            </a:extLst>
          </p:cNvPr>
          <p:cNvSpPr/>
          <p:nvPr/>
        </p:nvSpPr>
        <p:spPr>
          <a:xfrm>
            <a:off x="2534980" y="2489165"/>
            <a:ext cx="7293343" cy="216000"/>
          </a:xfrm>
          <a:prstGeom prst="rect">
            <a:avLst/>
          </a:prstGeom>
          <a:solidFill>
            <a:srgbClr val="FFC000"/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Book"/>
                <a:ea typeface="+mn-ea"/>
                <a:cs typeface="+mn-cs"/>
              </a:rPr>
              <a:t>Ny Granskning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6176236-2D8E-4430-AA69-629A898D22E3}"/>
              </a:ext>
            </a:extLst>
          </p:cNvPr>
          <p:cNvSpPr/>
          <p:nvPr/>
        </p:nvSpPr>
        <p:spPr>
          <a:xfrm>
            <a:off x="2534980" y="2744927"/>
            <a:ext cx="8850898" cy="216000"/>
          </a:xfrm>
          <a:prstGeom prst="rect">
            <a:avLst/>
          </a:prstGeom>
          <a:solidFill>
            <a:srgbClr val="0070C0"/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Book"/>
                <a:ea typeface="+mn-ea"/>
                <a:cs typeface="+mn-cs"/>
              </a:rPr>
              <a:t>Annat Forum eller Skede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42A5C1A-1C99-2E04-4474-B5A1F4CF3DC6}"/>
              </a:ext>
            </a:extLst>
          </p:cNvPr>
          <p:cNvSpPr/>
          <p:nvPr/>
        </p:nvSpPr>
        <p:spPr>
          <a:xfrm>
            <a:off x="2534980" y="1721879"/>
            <a:ext cx="7293343" cy="216000"/>
          </a:xfrm>
          <a:prstGeom prst="rect">
            <a:avLst/>
          </a:prstGeom>
          <a:solidFill>
            <a:srgbClr val="FF0000"/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Book"/>
                <a:ea typeface="+mn-ea"/>
                <a:cs typeface="+mn-cs"/>
              </a:rPr>
              <a:t>Ska Åtgärdas</a:t>
            </a: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C47C405A-1A1E-1ACB-0A9C-C1180E43F6C2}"/>
              </a:ext>
            </a:extLst>
          </p:cNvPr>
          <p:cNvGrpSpPr/>
          <p:nvPr/>
        </p:nvGrpSpPr>
        <p:grpSpPr>
          <a:xfrm>
            <a:off x="-15709" y="4024734"/>
            <a:ext cx="2062997" cy="870772"/>
            <a:chOff x="0" y="2207238"/>
            <a:chExt cx="1988204" cy="79528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Pil: sparr 20">
              <a:extLst>
                <a:ext uri="{FF2B5EF4-FFF2-40B4-BE49-F238E27FC236}">
                  <a16:creationId xmlns:a16="http://schemas.microsoft.com/office/drawing/2014/main" id="{F0785EEF-EC4D-8292-06BE-32FA2CF40CB6}"/>
                </a:ext>
              </a:extLst>
            </p:cNvPr>
            <p:cNvSpPr/>
            <p:nvPr/>
          </p:nvSpPr>
          <p:spPr>
            <a:xfrm>
              <a:off x="0" y="2207239"/>
              <a:ext cx="1988204" cy="795281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il: sparr 4">
              <a:extLst>
                <a:ext uri="{FF2B5EF4-FFF2-40B4-BE49-F238E27FC236}">
                  <a16:creationId xmlns:a16="http://schemas.microsoft.com/office/drawing/2014/main" id="{08B1638C-5EF0-F2D8-2174-C274E1A7B47A}"/>
                </a:ext>
              </a:extLst>
            </p:cNvPr>
            <p:cNvSpPr txBox="1"/>
            <p:nvPr/>
          </p:nvSpPr>
          <p:spPr>
            <a:xfrm>
              <a:off x="397639" y="2207238"/>
              <a:ext cx="1192923" cy="7952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1100" kern="1200" dirty="0"/>
                <a:t>2.</a:t>
              </a:r>
              <a:br>
                <a:rPr lang="sv-SE" sz="1100" kern="1200" dirty="0"/>
              </a:br>
              <a:r>
                <a:rPr lang="sv-SE" sz="1100" kern="1200" dirty="0"/>
                <a:t>LEVERANS</a:t>
              </a:r>
              <a:br>
                <a:rPr lang="sv-SE" sz="1100" kern="1200" dirty="0"/>
              </a:br>
              <a:r>
                <a:rPr lang="sv-SE" sz="1100" kern="1200" dirty="0"/>
                <a:t>GRANSKNINGS-HANDLINGAR</a:t>
              </a:r>
            </a:p>
          </p:txBody>
        </p:sp>
      </p:grpSp>
      <p:sp>
        <p:nvSpPr>
          <p:cNvPr id="23" name="Frihandsfigur: Form 22">
            <a:extLst>
              <a:ext uri="{FF2B5EF4-FFF2-40B4-BE49-F238E27FC236}">
                <a16:creationId xmlns:a16="http://schemas.microsoft.com/office/drawing/2014/main" id="{6E438167-DFE2-A8C2-79F1-B06A116D4040}"/>
              </a:ext>
            </a:extLst>
          </p:cNvPr>
          <p:cNvSpPr/>
          <p:nvPr/>
        </p:nvSpPr>
        <p:spPr>
          <a:xfrm>
            <a:off x="1568018" y="4920236"/>
            <a:ext cx="2047288" cy="818915"/>
          </a:xfrm>
          <a:custGeom>
            <a:avLst/>
            <a:gdLst>
              <a:gd name="connsiteX0" fmla="*/ 0 w 2047288"/>
              <a:gd name="connsiteY0" fmla="*/ 0 h 818915"/>
              <a:gd name="connsiteX1" fmla="*/ 1637831 w 2047288"/>
              <a:gd name="connsiteY1" fmla="*/ 0 h 818915"/>
              <a:gd name="connsiteX2" fmla="*/ 2047288 w 2047288"/>
              <a:gd name="connsiteY2" fmla="*/ 409458 h 818915"/>
              <a:gd name="connsiteX3" fmla="*/ 1637831 w 2047288"/>
              <a:gd name="connsiteY3" fmla="*/ 818915 h 818915"/>
              <a:gd name="connsiteX4" fmla="*/ 0 w 2047288"/>
              <a:gd name="connsiteY4" fmla="*/ 818915 h 818915"/>
              <a:gd name="connsiteX5" fmla="*/ 409458 w 2047288"/>
              <a:gd name="connsiteY5" fmla="*/ 409458 h 818915"/>
              <a:gd name="connsiteX6" fmla="*/ 0 w 2047288"/>
              <a:gd name="connsiteY6" fmla="*/ 0 h 81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7288" h="818915">
                <a:moveTo>
                  <a:pt x="0" y="0"/>
                </a:moveTo>
                <a:lnTo>
                  <a:pt x="1637831" y="0"/>
                </a:lnTo>
                <a:lnTo>
                  <a:pt x="2047288" y="409458"/>
                </a:lnTo>
                <a:lnTo>
                  <a:pt x="1637831" y="818915"/>
                </a:lnTo>
                <a:lnTo>
                  <a:pt x="0" y="818915"/>
                </a:lnTo>
                <a:lnTo>
                  <a:pt x="409458" y="40945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464" tIns="16002" rIns="42545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1200" kern="1200" dirty="0"/>
              <a:t>230111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1200" dirty="0"/>
              <a:t>Installationer</a:t>
            </a:r>
            <a:endParaRPr lang="sv-SE" sz="1200" kern="1200" dirty="0"/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sv-SE" sz="1200" kern="1200" dirty="0"/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2B2D1FDC-2C39-5E1F-707C-F050D7AC3D97}"/>
              </a:ext>
            </a:extLst>
          </p:cNvPr>
          <p:cNvSpPr/>
          <p:nvPr/>
        </p:nvSpPr>
        <p:spPr>
          <a:xfrm>
            <a:off x="7082758" y="4693005"/>
            <a:ext cx="2047288" cy="818915"/>
          </a:xfrm>
          <a:custGeom>
            <a:avLst/>
            <a:gdLst>
              <a:gd name="connsiteX0" fmla="*/ 0 w 2047288"/>
              <a:gd name="connsiteY0" fmla="*/ 0 h 818915"/>
              <a:gd name="connsiteX1" fmla="*/ 1637831 w 2047288"/>
              <a:gd name="connsiteY1" fmla="*/ 0 h 818915"/>
              <a:gd name="connsiteX2" fmla="*/ 2047288 w 2047288"/>
              <a:gd name="connsiteY2" fmla="*/ 409458 h 818915"/>
              <a:gd name="connsiteX3" fmla="*/ 1637831 w 2047288"/>
              <a:gd name="connsiteY3" fmla="*/ 818915 h 818915"/>
              <a:gd name="connsiteX4" fmla="*/ 0 w 2047288"/>
              <a:gd name="connsiteY4" fmla="*/ 818915 h 818915"/>
              <a:gd name="connsiteX5" fmla="*/ 409458 w 2047288"/>
              <a:gd name="connsiteY5" fmla="*/ 409458 h 818915"/>
              <a:gd name="connsiteX6" fmla="*/ 0 w 2047288"/>
              <a:gd name="connsiteY6" fmla="*/ 0 h 81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7288" h="818915">
                <a:moveTo>
                  <a:pt x="0" y="0"/>
                </a:moveTo>
                <a:lnTo>
                  <a:pt x="1637831" y="0"/>
                </a:lnTo>
                <a:lnTo>
                  <a:pt x="2047288" y="409458"/>
                </a:lnTo>
                <a:lnTo>
                  <a:pt x="1637831" y="818915"/>
                </a:lnTo>
                <a:lnTo>
                  <a:pt x="0" y="818915"/>
                </a:lnTo>
                <a:lnTo>
                  <a:pt x="409458" y="40945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464" tIns="16002" rIns="42545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1200" kern="1200" dirty="0"/>
              <a:t>Möte 1: 230126, Möte 2: 230202</a:t>
            </a:r>
          </a:p>
        </p:txBody>
      </p:sp>
    </p:spTree>
    <p:extLst>
      <p:ext uri="{BB962C8B-B14F-4D97-AF65-F5344CB8AC3E}">
        <p14:creationId xmlns:p14="http://schemas.microsoft.com/office/powerpoint/2010/main" val="428220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5397A59-9668-1944-A718-66CD9103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1C8DA06-CCCA-B355-3D7D-060D9B982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705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AB6A52E-35C9-99C9-425D-E3FBBB55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6868"/>
            <a:ext cx="5599405" cy="1325563"/>
          </a:xfrm>
        </p:spPr>
        <p:txBody>
          <a:bodyPr/>
          <a:lstStyle/>
          <a:p>
            <a:r>
              <a:rPr lang="sv-SE" dirty="0"/>
              <a:t>BEAst hemsida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1D3C224-BCA9-28F2-BC42-CEE8CA632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51F1A23-B2B6-57D9-3321-2C2479C954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5599405" cy="37367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Länk till </a:t>
            </a:r>
            <a:r>
              <a:rPr lang="sv-SE" dirty="0">
                <a:hlinkClick r:id="rId2"/>
              </a:rPr>
              <a:t>installationsfil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Bluebeam Revu Granskningsprofil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Videoguider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5EA0F8C-7889-9756-9592-0DDF1F0CC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8"/>
          <a:stretch/>
        </p:blipFill>
        <p:spPr>
          <a:xfrm>
            <a:off x="6258218" y="1"/>
            <a:ext cx="5933782" cy="132052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E369793-23C6-8532-73C9-5C07468D2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3"/>
          <a:stretch/>
        </p:blipFill>
        <p:spPr>
          <a:xfrm>
            <a:off x="6258218" y="1320529"/>
            <a:ext cx="5933782" cy="504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1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D87624-8C2B-6713-9DFC-BD3FA531B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Kontrollera Granskningsprofil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B9A2475-1480-3E34-1169-2B5A745663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14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532DE4-C717-0C94-F317-0C22AB2D1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" y="1363609"/>
            <a:ext cx="8123026" cy="4938148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84F060E-13FB-DA09-C125-FAEAC88746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645" y="2823098"/>
            <a:ext cx="7688062" cy="316177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sv-SE" dirty="0"/>
              <a:t>Kontrollera att granskningsprofilen ”BEAst – Granskning Projektering 2.0 är aktiverad.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Om profilen inte är tillgänglig, ladda ner den från BEAst supportsida och aktivera den enligt anvisningar.</a:t>
            </a:r>
          </a:p>
          <a:p>
            <a:pPr marL="342900" indent="-342900">
              <a:buFont typeface="+mj-lt"/>
              <a:buAutoNum type="arabi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487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559337-B885-D9E1-8D87-7654C032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 Bluebeam Studio-konto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E6D8502-9400-8D9B-6179-C7F2036DCD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15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45A32F6-892D-FD71-8FB8-9CE7747E9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29" y="1363609"/>
            <a:ext cx="8105009" cy="4930067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2F3CC8A-4707-E1E5-490D-B6ECE7E22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3278" y="2248135"/>
            <a:ext cx="6320902" cy="373673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sv-SE" dirty="0"/>
              <a:t>Öppna </a:t>
            </a:r>
            <a:r>
              <a:rPr lang="sv-SE" u="sng" dirty="0"/>
              <a:t>Studio</a:t>
            </a:r>
            <a:r>
              <a:rPr lang="sv-SE" dirty="0"/>
              <a:t> och välj den svenska servern </a:t>
            </a:r>
            <a:r>
              <a:rPr lang="sv-SE" u="sng" dirty="0"/>
              <a:t>Studio SE</a:t>
            </a:r>
            <a:r>
              <a:rPr lang="sv-SE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Logga in med befintlig användare eller skapa en ny.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Ny användare kan krävas för den svenska servern om du tidigare använt en annan server. Samma användare och lösen kan nyttjas.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u="sng" dirty="0"/>
              <a:t>VIKTIGT! </a:t>
            </a:r>
            <a:r>
              <a:rPr lang="sv-SE" dirty="0"/>
              <a:t>Ange </a:t>
            </a:r>
            <a:r>
              <a:rPr lang="sv-SE" u="sng" dirty="0"/>
              <a:t>Förnamn Efternamn </a:t>
            </a:r>
            <a:r>
              <a:rPr lang="sv-SE" dirty="0"/>
              <a:t>i fältet </a:t>
            </a:r>
            <a:r>
              <a:rPr lang="sv-SE" u="sng" dirty="0"/>
              <a:t>Bluebeam Visningsnamn</a:t>
            </a:r>
            <a:r>
              <a:rPr lang="sv-SE" dirty="0"/>
              <a:t>. Befintliga användare kan kontrollera detta genom att logga in på bluebeamstudio.se och kontrollera fältet Default </a:t>
            </a:r>
            <a:r>
              <a:rPr lang="sv-SE" dirty="0" err="1"/>
              <a:t>Name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4D748A39-9A65-A276-CDC2-0E23DB34F514}"/>
              </a:ext>
            </a:extLst>
          </p:cNvPr>
          <p:cNvCxnSpPr>
            <a:cxnSpLocks/>
          </p:cNvCxnSpPr>
          <p:nvPr/>
        </p:nvCxnSpPr>
        <p:spPr>
          <a:xfrm flipV="1">
            <a:off x="5743852" y="2248135"/>
            <a:ext cx="2787126" cy="210980"/>
          </a:xfrm>
          <a:prstGeom prst="straightConnector1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C16B82B5-2DDA-AA8F-2D45-655AB75ACC9C}"/>
              </a:ext>
            </a:extLst>
          </p:cNvPr>
          <p:cNvCxnSpPr>
            <a:cxnSpLocks/>
          </p:cNvCxnSpPr>
          <p:nvPr/>
        </p:nvCxnSpPr>
        <p:spPr>
          <a:xfrm>
            <a:off x="5743852" y="2547891"/>
            <a:ext cx="1890944" cy="717965"/>
          </a:xfrm>
          <a:prstGeom prst="straightConnector1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1CFBE64-F668-1383-2361-E6A8E7278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287" y="1363610"/>
            <a:ext cx="2485861" cy="328711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5E5DC7C-3304-DDB5-E2F7-152EA00D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310" y="4716985"/>
            <a:ext cx="2485861" cy="1517915"/>
          </a:xfrm>
          <a:prstGeom prst="rect">
            <a:avLst/>
          </a:prstGeom>
        </p:spPr>
      </p:pic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F67D02C0-5164-6DF1-8459-FC9B7CF313A3}"/>
              </a:ext>
            </a:extLst>
          </p:cNvPr>
          <p:cNvCxnSpPr>
            <a:cxnSpLocks/>
          </p:cNvCxnSpPr>
          <p:nvPr/>
        </p:nvCxnSpPr>
        <p:spPr>
          <a:xfrm flipV="1">
            <a:off x="7095172" y="2508026"/>
            <a:ext cx="1842638" cy="1495803"/>
          </a:xfrm>
          <a:prstGeom prst="straightConnector1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E80AD186-0685-98D6-A320-070331239FA7}"/>
              </a:ext>
            </a:extLst>
          </p:cNvPr>
          <p:cNvCxnSpPr>
            <a:cxnSpLocks/>
          </p:cNvCxnSpPr>
          <p:nvPr/>
        </p:nvCxnSpPr>
        <p:spPr>
          <a:xfrm>
            <a:off x="6220043" y="4650726"/>
            <a:ext cx="2700011" cy="843665"/>
          </a:xfrm>
          <a:prstGeom prst="straightConnector1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628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B0C735-4969-93CD-B506-B3EBC506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Anslut till granskningssessionen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5F7D83F-7F7D-BD81-A40E-2F2328CC6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54A8E7B-F824-D90C-2972-0DDB79CFD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u="sng" dirty="0"/>
              <a:t>Alt. 1:</a:t>
            </a:r>
            <a:br>
              <a:rPr lang="sv-SE" dirty="0"/>
            </a:br>
            <a:r>
              <a:rPr lang="sv-SE" dirty="0"/>
              <a:t>Klicka på länken </a:t>
            </a:r>
            <a:r>
              <a:rPr lang="sv-SE" u="sng" dirty="0" err="1"/>
              <a:t>Join</a:t>
            </a:r>
            <a:r>
              <a:rPr lang="sv-SE" u="sng" dirty="0"/>
              <a:t> Session </a:t>
            </a:r>
            <a:r>
              <a:rPr lang="sv-SE" dirty="0"/>
              <a:t>i inbjudan som kommer via e-post.</a:t>
            </a:r>
            <a:br>
              <a:rPr lang="sv-SE" dirty="0"/>
            </a:br>
            <a:r>
              <a:rPr lang="sv-SE" dirty="0"/>
              <a:t>(Kontrollera skräppostmappen)</a:t>
            </a:r>
          </a:p>
          <a:p>
            <a:endParaRPr lang="sv-SE" dirty="0"/>
          </a:p>
          <a:p>
            <a:r>
              <a:rPr lang="sv-SE" u="sng" dirty="0"/>
              <a:t>Alt. 2:</a:t>
            </a:r>
            <a:br>
              <a:rPr lang="sv-SE" dirty="0"/>
            </a:br>
            <a:r>
              <a:rPr lang="sv-SE" dirty="0"/>
              <a:t>Ange Sessions-ID.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70AA20B-0EBE-EF57-BEA3-ABB57736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432" y="2248135"/>
            <a:ext cx="3086193" cy="373673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2E8003B-88D6-AB50-619F-83EC86422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4" y="4851621"/>
            <a:ext cx="2910010" cy="113325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D548D75-3702-7945-676B-C7C1DBD0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779" y="4855495"/>
            <a:ext cx="2351221" cy="1129379"/>
          </a:xfrm>
          <a:prstGeom prst="rect">
            <a:avLst/>
          </a:prstGeom>
        </p:spPr>
      </p:pic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66C95FA0-B15D-D25D-FAB5-B677B9595204}"/>
              </a:ext>
            </a:extLst>
          </p:cNvPr>
          <p:cNvCxnSpPr>
            <a:cxnSpLocks/>
          </p:cNvCxnSpPr>
          <p:nvPr/>
        </p:nvCxnSpPr>
        <p:spPr>
          <a:xfrm>
            <a:off x="3329126" y="3027285"/>
            <a:ext cx="5095783" cy="2734323"/>
          </a:xfrm>
          <a:prstGeom prst="straightConnector1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98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807915D-ABFB-F93A-9A05-FAA05912E6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17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6B33E5F-0060-B23B-3615-D19443266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5397A59-9668-1944-A718-66CD9103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Granska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1C8DA06-CCCA-B355-3D7D-060D9B982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867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5F6D6CF-4574-10AB-984D-74333611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 kommentar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851F14BC-83A9-685B-7946-D3E90DB51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19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8FFDC14-B0C9-FFB1-1AB7-04BD28D3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" y="1363610"/>
            <a:ext cx="7890384" cy="47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1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908C4EA-96ED-2623-7346-E43FB574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783EDC9-60D1-3C1E-87FE-135FB64A4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343FE71-EDBB-7C3D-BD75-5A55DB642F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4"/>
            <a:ext cx="10945812" cy="4060427"/>
          </a:xfrm>
        </p:spPr>
        <p:txBody>
          <a:bodyPr>
            <a:normAutofit/>
          </a:bodyPr>
          <a:lstStyle/>
          <a:p>
            <a:r>
              <a:rPr lang="sv-SE" sz="1600" u="sng" dirty="0"/>
              <a:t>OBLIGATORISKT: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BEAst Effektivare Granskning 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Principer – Granskning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Principer – Granskningsmöte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Tänk på…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Tider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Leverans Granskningshandlingar</a:t>
            </a:r>
          </a:p>
          <a:p>
            <a:br>
              <a:rPr lang="sv-SE" sz="1600" u="sng" dirty="0"/>
            </a:br>
            <a:r>
              <a:rPr lang="sv-SE" sz="1600" u="sng" dirty="0"/>
              <a:t>TIPS/ATT TÄNKA PÅ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Kom igång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Granska – Skapa Kommentar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Granska – Ändra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Granska – Svara på Kommentar</a:t>
            </a:r>
          </a:p>
        </p:txBody>
      </p:sp>
    </p:spTree>
    <p:extLst>
      <p:ext uri="{BB962C8B-B14F-4D97-AF65-F5344CB8AC3E}">
        <p14:creationId xmlns:p14="http://schemas.microsoft.com/office/powerpoint/2010/main" val="2051069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2285D8-475E-429B-4A66-5350C6885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Ange status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602349E-0B8F-61A8-9D8E-A7359BC77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20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73B44DC-0985-97A8-E4C7-F27BC6BA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" y="1363610"/>
            <a:ext cx="8123026" cy="494102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729F97C-7A65-ACAA-2D15-A5EB6EE9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25" y="2540879"/>
            <a:ext cx="1246649" cy="2253875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E9E3FD-2E6B-99C4-C7CB-E4A37EBCC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6174" y="2106092"/>
            <a:ext cx="3480047" cy="3736739"/>
          </a:xfrm>
        </p:spPr>
        <p:txBody>
          <a:bodyPr>
            <a:noAutofit/>
          </a:bodyPr>
          <a:lstStyle/>
          <a:p>
            <a:r>
              <a:rPr lang="sv-SE" dirty="0"/>
              <a:t>Använd något av följande två alternativ för att ändra status på en kommentar:</a:t>
            </a:r>
          </a:p>
          <a:p>
            <a:r>
              <a:rPr lang="sv-SE" u="sng" dirty="0"/>
              <a:t>Alt. 1:</a:t>
            </a:r>
            <a:br>
              <a:rPr lang="sv-SE" u="sng" dirty="0"/>
            </a:br>
            <a:r>
              <a:rPr lang="sv-SE" dirty="0"/>
              <a:t>Högerklicka på kommentaren på ritningen och välj </a:t>
            </a:r>
            <a:r>
              <a:rPr lang="sv-SE" u="sng" dirty="0"/>
              <a:t>Ange status</a:t>
            </a:r>
            <a:r>
              <a:rPr lang="sv-SE" dirty="0"/>
              <a:t>.</a:t>
            </a:r>
          </a:p>
          <a:p>
            <a:r>
              <a:rPr lang="sv-SE" u="sng" dirty="0"/>
              <a:t>Alt. 2:</a:t>
            </a:r>
            <a:br>
              <a:rPr lang="sv-SE" u="sng" dirty="0"/>
            </a:br>
            <a:r>
              <a:rPr lang="sv-SE" dirty="0"/>
              <a:t>Dubbelklicka på statusfältet i markeringslistan och välj ny status.</a:t>
            </a:r>
          </a:p>
          <a:p>
            <a:endParaRPr lang="sv-SE" dirty="0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5AB7FBFB-E7D3-A27B-E15E-757C0BB10BC9}"/>
              </a:ext>
            </a:extLst>
          </p:cNvPr>
          <p:cNvCxnSpPr>
            <a:cxnSpLocks/>
          </p:cNvCxnSpPr>
          <p:nvPr/>
        </p:nvCxnSpPr>
        <p:spPr>
          <a:xfrm flipH="1">
            <a:off x="3151573" y="3878580"/>
            <a:ext cx="1473767" cy="338313"/>
          </a:xfrm>
          <a:prstGeom prst="straightConnector1">
            <a:avLst/>
          </a:prstGeom>
          <a:noFill/>
          <a:ln w="28575" cap="rnd" cmpd="sng" algn="ctr">
            <a:solidFill>
              <a:schemeClr val="bg1">
                <a:lumMod val="10000"/>
              </a:schemeClr>
            </a:solidFill>
            <a:prstDash val="solid"/>
            <a:tailEnd type="oval" w="lg" len="lg"/>
          </a:ln>
          <a:effectLst/>
        </p:spPr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14DFD921-8527-13C0-63DA-6EBBE71716F0}"/>
              </a:ext>
            </a:extLst>
          </p:cNvPr>
          <p:cNvCxnSpPr>
            <a:cxnSpLocks/>
          </p:cNvCxnSpPr>
          <p:nvPr/>
        </p:nvCxnSpPr>
        <p:spPr>
          <a:xfrm flipH="1">
            <a:off x="3151573" y="5024761"/>
            <a:ext cx="976544" cy="721195"/>
          </a:xfrm>
          <a:prstGeom prst="straightConnector1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8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C7C43642-C6EB-2F15-B336-F8490389A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3" y="1363611"/>
            <a:ext cx="8123026" cy="494102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92285D8-475E-429B-4A66-5350C6885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Svara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602349E-0B8F-61A8-9D8E-A7359BC77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E9E3FD-2E6B-99C4-C7CB-E4A37EBCC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6174" y="2106092"/>
            <a:ext cx="3480047" cy="3736739"/>
          </a:xfrm>
        </p:spPr>
        <p:txBody>
          <a:bodyPr>
            <a:noAutofit/>
          </a:bodyPr>
          <a:lstStyle/>
          <a:p>
            <a:r>
              <a:rPr lang="sv-SE" dirty="0"/>
              <a:t>Använd något av följande två alternativ för att svara på en kommentar:</a:t>
            </a:r>
          </a:p>
          <a:p>
            <a:r>
              <a:rPr lang="sv-SE" u="sng" dirty="0"/>
              <a:t>Alt. 1:</a:t>
            </a:r>
            <a:br>
              <a:rPr lang="sv-SE" u="sng" dirty="0"/>
            </a:br>
            <a:r>
              <a:rPr lang="sv-SE" dirty="0"/>
              <a:t>Högerklicka på kommentaren på ritningen och välj </a:t>
            </a:r>
            <a:r>
              <a:rPr lang="sv-SE" u="sng" dirty="0"/>
              <a:t>Svara</a:t>
            </a:r>
            <a:r>
              <a:rPr lang="sv-SE" dirty="0"/>
              <a:t>.</a:t>
            </a:r>
          </a:p>
          <a:p>
            <a:r>
              <a:rPr lang="sv-SE" u="sng" dirty="0"/>
              <a:t>Alt. 2:</a:t>
            </a:r>
            <a:br>
              <a:rPr lang="sv-SE" u="sng" dirty="0"/>
            </a:br>
            <a:r>
              <a:rPr lang="sv-SE" dirty="0"/>
              <a:t>Högerklicka på statusfältet i markeringslistan och </a:t>
            </a:r>
            <a:r>
              <a:rPr lang="sv-SE" u="sng" dirty="0"/>
              <a:t>Svara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5AB7FBFB-E7D3-A27B-E15E-757C0BB10BC9}"/>
              </a:ext>
            </a:extLst>
          </p:cNvPr>
          <p:cNvCxnSpPr>
            <a:cxnSpLocks/>
          </p:cNvCxnSpPr>
          <p:nvPr/>
        </p:nvCxnSpPr>
        <p:spPr>
          <a:xfrm flipH="1">
            <a:off x="3178205" y="3888419"/>
            <a:ext cx="1429306" cy="248575"/>
          </a:xfrm>
          <a:prstGeom prst="straightConnector1">
            <a:avLst/>
          </a:prstGeom>
          <a:noFill/>
          <a:ln w="28575" cap="rnd" cmpd="sng" algn="ctr">
            <a:solidFill>
              <a:schemeClr val="bg1">
                <a:lumMod val="10000"/>
              </a:schemeClr>
            </a:solidFill>
            <a:prstDash val="solid"/>
            <a:tailEnd type="oval" w="lg" len="lg"/>
          </a:ln>
          <a:effectLst/>
        </p:spPr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14DFD921-8527-13C0-63DA-6EBBE71716F0}"/>
              </a:ext>
            </a:extLst>
          </p:cNvPr>
          <p:cNvCxnSpPr>
            <a:cxnSpLocks/>
          </p:cNvCxnSpPr>
          <p:nvPr/>
        </p:nvCxnSpPr>
        <p:spPr>
          <a:xfrm flipH="1">
            <a:off x="4843463" y="4969127"/>
            <a:ext cx="935901" cy="853029"/>
          </a:xfrm>
          <a:prstGeom prst="straightConnector1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37D8709-DABA-9F49-66B1-1BFBCC60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24" y="2540879"/>
            <a:ext cx="1246649" cy="22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32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51B58D-9D64-B74C-3122-CBB34262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6800" rIns="91440" bIns="45720" rtlCol="0" anchor="t">
            <a:normAutofit/>
          </a:bodyPr>
          <a:lstStyle/>
          <a:p>
            <a:r>
              <a:rPr lang="sv-SE" sz="3700" dirty="0"/>
              <a:t>Granskning</a:t>
            </a:r>
            <a:br>
              <a:rPr lang="sv-SE" sz="3700" dirty="0"/>
            </a:br>
            <a:endParaRPr lang="sv-SE" sz="37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F4F57C2-6111-340B-F35E-5A66FDE0D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8BA53CD-1207-1903-DB74-DDA91F1B85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Tenstaterrassen Vårdbostäder Hus C – Svenska Stadsbyggen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Edona Binaku– Informationssamordnare</a:t>
            </a:r>
            <a:br>
              <a:rPr lang="sv-SE" dirty="0"/>
            </a:br>
            <a:r>
              <a:rPr lang="sv-SE" dirty="0"/>
              <a:t>edona.binaku@planbab.com</a:t>
            </a:r>
            <a:br>
              <a:rPr lang="sv-SE" dirty="0"/>
            </a:br>
            <a:r>
              <a:rPr lang="sv-SE" b="0" i="0" dirty="0">
                <a:effectLst/>
                <a:latin typeface="Pulp Display Regular"/>
              </a:rPr>
              <a:t>010 196 05 26</a:t>
            </a:r>
            <a:endParaRPr lang="sv-SE" dirty="0"/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53498485-C506-FA4A-6475-E88F051641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2297" r="22297"/>
          <a:stretch/>
        </p:blipFill>
        <p:spPr/>
      </p:pic>
    </p:spTree>
    <p:extLst>
      <p:ext uri="{BB962C8B-B14F-4D97-AF65-F5344CB8AC3E}">
        <p14:creationId xmlns:p14="http://schemas.microsoft.com/office/powerpoint/2010/main" val="42410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4BA39D9-9CE2-4211-576F-F51BAFE3BF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48135"/>
            <a:ext cx="10945812" cy="37367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Granskning sker i Bluebeam med granskningsprofil BEAst Effektivare Granskning </a:t>
            </a:r>
            <a:r>
              <a:rPr lang="sv-SE" u="sng" dirty="0">
                <a:solidFill>
                  <a:schemeClr val="accent2"/>
                </a:solidFill>
              </a:rPr>
              <a:t>2.0</a:t>
            </a:r>
            <a:endParaRPr lang="sv-SE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Se </a:t>
            </a:r>
            <a:r>
              <a:rPr lang="sv-SE" dirty="0">
                <a:hlinkClick r:id="rId2"/>
              </a:rPr>
              <a:t>BEAst hemsida </a:t>
            </a:r>
            <a:r>
              <a:rPr lang="sv-SE" dirty="0"/>
              <a:t>för videoguider m.m.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838E8F0-E43F-843B-EE9F-ABE676E2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556868"/>
            <a:ext cx="10945812" cy="1325563"/>
          </a:xfrm>
        </p:spPr>
        <p:txBody>
          <a:bodyPr/>
          <a:lstStyle/>
          <a:p>
            <a:r>
              <a:rPr lang="sv-SE" dirty="0"/>
              <a:t>BEAst Effektivare Granskning 2.0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734BE50-D148-83E1-A140-4EA2287033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3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A31DF71-CB10-F556-77EF-9A67459ED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0" t="31962" b="27155"/>
          <a:stretch/>
        </p:blipFill>
        <p:spPr>
          <a:xfrm>
            <a:off x="658812" y="3389952"/>
            <a:ext cx="10945813" cy="25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4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56A951-67FD-2068-894D-B1198CFE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Principer - Granskning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0FCF224-722A-A09C-8CAB-F6755EDF0E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ED5DE70-C75D-9899-34D7-CA64CEE2BE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sv-SE" u="sng" dirty="0">
                <a:highlight>
                  <a:srgbClr val="EF6DEC"/>
                </a:highlight>
              </a:rPr>
              <a:t>Ny Kommentar</a:t>
            </a:r>
            <a:r>
              <a:rPr lang="sv-SE" dirty="0"/>
              <a:t> kräver en kommentar.</a:t>
            </a:r>
            <a:endParaRPr lang="sv-SE" u="sng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sv-SE" u="sng" dirty="0">
                <a:highlight>
                  <a:srgbClr val="808080"/>
                </a:highlight>
              </a:rPr>
              <a:t>Avvisad</a:t>
            </a:r>
            <a:r>
              <a:rPr lang="sv-SE" dirty="0"/>
              <a:t> skall alltid motiveras med ett svar.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sv-SE" u="sng" dirty="0">
                <a:highlight>
                  <a:srgbClr val="FF0000"/>
                </a:highlight>
              </a:rPr>
              <a:t>Ska Åtgärdas</a:t>
            </a:r>
            <a:r>
              <a:rPr lang="sv-SE" dirty="0"/>
              <a:t> kräver inget svar.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sv-SE" u="sng" dirty="0">
                <a:solidFill>
                  <a:schemeClr val="bg2"/>
                </a:solidFill>
                <a:highlight>
                  <a:srgbClr val="00FF00"/>
                </a:highlight>
              </a:rPr>
              <a:t>Har Åtgärdats</a:t>
            </a:r>
            <a:r>
              <a:rPr lang="sv-SE" dirty="0">
                <a:solidFill>
                  <a:schemeClr val="bg2"/>
                </a:solidFill>
              </a:rPr>
              <a:t> </a:t>
            </a:r>
            <a:r>
              <a:rPr lang="sv-SE" dirty="0"/>
              <a:t>kräver inget svar.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sv-SE" u="sng" dirty="0">
                <a:solidFill>
                  <a:schemeClr val="bg2"/>
                </a:solidFill>
                <a:highlight>
                  <a:srgbClr val="FFFF00"/>
                </a:highlight>
              </a:rPr>
              <a:t>Ny Granskning</a:t>
            </a:r>
            <a:r>
              <a:rPr lang="sv-SE" dirty="0">
                <a:solidFill>
                  <a:schemeClr val="bg2"/>
                </a:solidFill>
              </a:rPr>
              <a:t> </a:t>
            </a:r>
            <a:r>
              <a:rPr lang="sv-SE" dirty="0"/>
              <a:t>skall alltid motiveras med ett svar.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sv-SE" u="sng" dirty="0"/>
              <a:t>VIKTIGT! </a:t>
            </a:r>
            <a:r>
              <a:rPr lang="sv-SE" dirty="0"/>
              <a:t>Ange status </a:t>
            </a:r>
            <a:r>
              <a:rPr lang="sv-SE" u="sng" dirty="0">
                <a:solidFill>
                  <a:schemeClr val="bg2"/>
                </a:solidFill>
                <a:highlight>
                  <a:srgbClr val="FFFF00"/>
                </a:highlight>
              </a:rPr>
              <a:t>Ny Granskning</a:t>
            </a:r>
            <a:r>
              <a:rPr lang="sv-SE" dirty="0"/>
              <a:t> för kommentarer som ska tas upp på granskningsmötet.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sv-SE" u="sng" dirty="0">
                <a:highlight>
                  <a:srgbClr val="0000FF"/>
                </a:highlight>
              </a:rPr>
              <a:t>Annat Forum eller Skede</a:t>
            </a:r>
            <a:r>
              <a:rPr lang="sv-SE" dirty="0"/>
              <a:t> skall alltid motiveras med ett svar.</a:t>
            </a:r>
          </a:p>
        </p:txBody>
      </p:sp>
    </p:spTree>
    <p:extLst>
      <p:ext uri="{BB962C8B-B14F-4D97-AF65-F5344CB8AC3E}">
        <p14:creationId xmlns:p14="http://schemas.microsoft.com/office/powerpoint/2010/main" val="311396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9D613C-BD6C-878D-1564-DA0851A2D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Principer - Granskningsmöte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4FAA58E-7526-B758-DF7C-82EF677D32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D7CE43C-2F38-E336-869A-80C1ED5533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v-SE" dirty="0"/>
              <a:t>Status </a:t>
            </a:r>
            <a:r>
              <a:rPr lang="sv-SE" u="sng" dirty="0">
                <a:highlight>
                  <a:srgbClr val="EF6DEC"/>
                </a:highlight>
              </a:rPr>
              <a:t>Ny Kommentar</a:t>
            </a:r>
            <a:r>
              <a:rPr lang="sv-SE" dirty="0"/>
              <a:t> får ej förekomma!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v-SE" dirty="0"/>
              <a:t>Kommentarer med följande status tas upp under mötet: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v-SE" u="sng" dirty="0">
                <a:highlight>
                  <a:srgbClr val="808080"/>
                </a:highlight>
              </a:rPr>
              <a:t>Avvisad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v-SE" u="sng" dirty="0">
                <a:solidFill>
                  <a:schemeClr val="bg2"/>
                </a:solidFill>
                <a:highlight>
                  <a:srgbClr val="FFFF00"/>
                </a:highlight>
              </a:rPr>
              <a:t>Ny Granskning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v-SE" u="sng" dirty="0">
                <a:highlight>
                  <a:srgbClr val="0000FF"/>
                </a:highlight>
              </a:rPr>
              <a:t>Annat Forum eller Skede</a:t>
            </a:r>
            <a:endParaRPr lang="sv-SE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v-SE" dirty="0"/>
              <a:t>Kommentarer med följande status kan vid behov tas upp i slutet av mötet: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v-SE" u="sng" dirty="0">
                <a:highlight>
                  <a:srgbClr val="FF0000"/>
                </a:highlight>
              </a:rPr>
              <a:t>Ska Åtgärdas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v-SE" u="sng" dirty="0">
                <a:solidFill>
                  <a:schemeClr val="bg2"/>
                </a:solidFill>
                <a:highlight>
                  <a:srgbClr val="00FF00"/>
                </a:highlight>
              </a:rPr>
              <a:t>Har Åtgärdats</a:t>
            </a:r>
          </a:p>
        </p:txBody>
      </p:sp>
    </p:spTree>
    <p:extLst>
      <p:ext uri="{BB962C8B-B14F-4D97-AF65-F5344CB8AC3E}">
        <p14:creationId xmlns:p14="http://schemas.microsoft.com/office/powerpoint/2010/main" val="355735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A7EDD7B-8744-046F-50FE-77BE74D1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Tänk på…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2E9CAA5-C064-0352-6E25-59DB810F7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13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1CCECA-9956-D223-CE69-A225A766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400" dirty="0"/>
              <a:t>Generella kommentarer som ex. gäller flera ritningar/sidor skapas på sida 2 i Gransknings-PM.</a:t>
            </a:r>
            <a:br>
              <a:rPr lang="sv-SE" sz="2400" dirty="0"/>
            </a:br>
            <a:endParaRPr lang="sv-SE" sz="24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1883806-AEDE-6C42-F778-AD8E69DFA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7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7A7AFAB-55FC-5819-B53B-163194ECE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3" y="1332991"/>
            <a:ext cx="8489633" cy="49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9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1CCECA-9956-D223-CE69-A225A766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400" dirty="0"/>
              <a:t>Verifiering av projektörer &amp; projekteringsledare</a:t>
            </a:r>
            <a:br>
              <a:rPr lang="sv-SE" sz="2400" dirty="0"/>
            </a:br>
            <a:endParaRPr lang="sv-SE" sz="24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1883806-AEDE-6C42-F778-AD8E69DFA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6985850-877C-5592-A004-DB7844BF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3" y="1124277"/>
            <a:ext cx="10109801" cy="51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1CCECA-9956-D223-CE69-A225A766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400" dirty="0"/>
              <a:t>Det är enbart kommentarer som statushanters, </a:t>
            </a:r>
            <a:br>
              <a:rPr lang="sv-SE" sz="2400" dirty="0"/>
            </a:br>
            <a:r>
              <a:rPr lang="sv-SE" sz="2400" dirty="0"/>
              <a:t>d.v.s. svar behåller alltid status ”Ny Kommentar”. </a:t>
            </a:r>
            <a:br>
              <a:rPr lang="sv-SE" sz="2400" dirty="0"/>
            </a:br>
            <a:br>
              <a:rPr lang="sv-SE" sz="2400" dirty="0"/>
            </a:br>
            <a:endParaRPr lang="sv-SE" sz="24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1883806-AEDE-6C42-F778-AD8E69DFA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4DC05-782D-494B-A2FF-4249936DC5DE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21C77AE-FCB4-B6BD-E1D0-8C9FBB85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" y="2280869"/>
            <a:ext cx="937835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4612"/>
      </p:ext>
    </p:extLst>
  </p:cSld>
  <p:clrMapOvr>
    <a:masterClrMapping/>
  </p:clrMapOvr>
</p:sld>
</file>

<file path=ppt/theme/theme1.xml><?xml version="1.0" encoding="utf-8"?>
<a:theme xmlns:a="http://schemas.openxmlformats.org/drawingml/2006/main" name="Plan B">
  <a:themeElements>
    <a:clrScheme name="Plan B 2022">
      <a:dk1>
        <a:srgbClr val="05232B"/>
      </a:dk1>
      <a:lt1>
        <a:srgbClr val="05232B"/>
      </a:lt1>
      <a:dk2>
        <a:srgbClr val="F0F0E1"/>
      </a:dk2>
      <a:lt2>
        <a:srgbClr val="F0F0E1"/>
      </a:lt2>
      <a:accent1>
        <a:srgbClr val="00826E"/>
      </a:accent1>
      <a:accent2>
        <a:srgbClr val="F07878"/>
      </a:accent2>
      <a:accent3>
        <a:srgbClr val="8C82E6"/>
      </a:accent3>
      <a:accent4>
        <a:srgbClr val="1EA08C"/>
      </a:accent4>
      <a:accent5>
        <a:srgbClr val="FA8C8C"/>
      </a:accent5>
      <a:accent6>
        <a:srgbClr val="8C82E6"/>
      </a:accent6>
      <a:hlink>
        <a:srgbClr val="465959"/>
      </a:hlink>
      <a:folHlink>
        <a:srgbClr val="6E8282"/>
      </a:folHlink>
    </a:clrScheme>
    <a:fontScheme name="Plan B Ny grafisk profil 2022">
      <a:majorFont>
        <a:latin typeface="Pulp Display"/>
        <a:ea typeface=""/>
        <a:cs typeface=""/>
      </a:majorFont>
      <a:minorFont>
        <a:latin typeface="Chakra Pe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B" id="{20B4528A-E67F-4BFC-936B-B9D467526CED}" vid="{9A07C510-507E-4107-A6FC-DC3C0748A1AE}"/>
    </a:ext>
  </a:extLst>
</a:theme>
</file>

<file path=ppt/theme/theme2.xml><?xml version="1.0" encoding="utf-8"?>
<a:theme xmlns:a="http://schemas.openxmlformats.org/drawingml/2006/main" name="Plan B - Grön">
  <a:themeElements>
    <a:clrScheme name="Tema - Grön">
      <a:dk1>
        <a:srgbClr val="F0F0E1"/>
      </a:dk1>
      <a:lt1>
        <a:srgbClr val="F0F0E1"/>
      </a:lt1>
      <a:dk2>
        <a:srgbClr val="00826E"/>
      </a:dk2>
      <a:lt2>
        <a:srgbClr val="00826E"/>
      </a:lt2>
      <a:accent1>
        <a:srgbClr val="05232B"/>
      </a:accent1>
      <a:accent2>
        <a:srgbClr val="F07878"/>
      </a:accent2>
      <a:accent3>
        <a:srgbClr val="8B82E5"/>
      </a:accent3>
      <a:accent4>
        <a:srgbClr val="3CB3A0"/>
      </a:accent4>
      <a:accent5>
        <a:srgbClr val="455A5A"/>
      </a:accent5>
      <a:accent6>
        <a:srgbClr val="6D8282"/>
      </a:accent6>
      <a:hlink>
        <a:srgbClr val="F07878"/>
      </a:hlink>
      <a:folHlink>
        <a:srgbClr val="3BB3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lan B - Natursvart">
  <a:themeElements>
    <a:clrScheme name="Tema - Natursvart">
      <a:dk1>
        <a:srgbClr val="F0F0E1"/>
      </a:dk1>
      <a:lt1>
        <a:srgbClr val="F0F0E1"/>
      </a:lt1>
      <a:dk2>
        <a:srgbClr val="05232C"/>
      </a:dk2>
      <a:lt2>
        <a:srgbClr val="05232B"/>
      </a:lt2>
      <a:accent1>
        <a:srgbClr val="1EA08C"/>
      </a:accent1>
      <a:accent2>
        <a:srgbClr val="F07878"/>
      </a:accent2>
      <a:accent3>
        <a:srgbClr val="8C82E6"/>
      </a:accent3>
      <a:accent4>
        <a:srgbClr val="3CB3A0"/>
      </a:accent4>
      <a:accent5>
        <a:srgbClr val="FA8C8C"/>
      </a:accent5>
      <a:accent6>
        <a:srgbClr val="8C82E6"/>
      </a:accent6>
      <a:hlink>
        <a:srgbClr val="FAA0A0"/>
      </a:hlink>
      <a:folHlink>
        <a:srgbClr val="A096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tatisk Presentation">
  <a:themeElements>
    <a:clrScheme name="Egen 1">
      <a:dk1>
        <a:srgbClr val="F0F0E1"/>
      </a:dk1>
      <a:lt1>
        <a:srgbClr val="F0F0E1"/>
      </a:lt1>
      <a:dk2>
        <a:srgbClr val="05232C"/>
      </a:dk2>
      <a:lt2>
        <a:srgbClr val="05232B"/>
      </a:lt2>
      <a:accent1>
        <a:srgbClr val="1EA08C"/>
      </a:accent1>
      <a:accent2>
        <a:srgbClr val="F07878"/>
      </a:accent2>
      <a:accent3>
        <a:srgbClr val="8C82E6"/>
      </a:accent3>
      <a:accent4>
        <a:srgbClr val="3CB3A0"/>
      </a:accent4>
      <a:accent5>
        <a:srgbClr val="FA8C8C"/>
      </a:accent5>
      <a:accent6>
        <a:srgbClr val="8C82E6"/>
      </a:accent6>
      <a:hlink>
        <a:srgbClr val="FAA0A0"/>
      </a:hlink>
      <a:folHlink>
        <a:srgbClr val="A096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ochtid xmlns="6e69c297-70ca-4ecd-9cc9-cda541e5ed44" xsi:nil="true"/>
    <lcf76f155ced4ddcb4097134ff3c332f xmlns="6e69c297-70ca-4ecd-9cc9-cda541e5ed44">
      <Terms xmlns="http://schemas.microsoft.com/office/infopath/2007/PartnerControls"/>
    </lcf76f155ced4ddcb4097134ff3c332f>
    <TaxCatchAll xmlns="41c96905-f00b-41f7-bea3-a9a0301ed58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340BEE9AA2BC4BB6C2351F09BF93DF" ma:contentTypeVersion="17" ma:contentTypeDescription="Skapa ett nytt dokument." ma:contentTypeScope="" ma:versionID="5249cbb8245e16091ce6615a93b945ba">
  <xsd:schema xmlns:xsd="http://www.w3.org/2001/XMLSchema" xmlns:xs="http://www.w3.org/2001/XMLSchema" xmlns:p="http://schemas.microsoft.com/office/2006/metadata/properties" xmlns:ns2="6e69c297-70ca-4ecd-9cc9-cda541e5ed44" xmlns:ns3="41c96905-f00b-41f7-bea3-a9a0301ed58d" targetNamespace="http://schemas.microsoft.com/office/2006/metadata/properties" ma:root="true" ma:fieldsID="40e296cf1ce0941605ea9a1997d04b60" ns2:_="" ns3:_="">
    <xsd:import namespace="6e69c297-70ca-4ecd-9cc9-cda541e5ed44"/>
    <xsd:import namespace="41c96905-f00b-41f7-bea3-a9a0301ed5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umochtid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9c297-70ca-4ecd-9cc9-cda541e5ed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umochtid" ma:index="20" nillable="true" ma:displayName="Datum och tid" ma:format="DateOnly" ma:internalName="Datumochtid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eringar" ma:readOnly="false" ma:fieldId="{5cf76f15-5ced-4ddc-b409-7134ff3c332f}" ma:taxonomyMulti="true" ma:sspId="f6b97c78-e7ac-472b-8c50-27d2460a5f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96905-f00b-41f7-bea3-a9a0301ed58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4aaba85-db2b-430f-a944-1ff3ba71d375}" ma:internalName="TaxCatchAll" ma:showField="CatchAllData" ma:web="41c96905-f00b-41f7-bea3-a9a0301ed5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15C03D-0D28-4263-9946-2DC505B0C4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952316-D05D-419D-9404-2C0F2884ACDB}">
  <ds:schemaRefs>
    <ds:schemaRef ds:uri="6e69c297-70ca-4ecd-9cc9-cda541e5ed44"/>
    <ds:schemaRef ds:uri="41c96905-f00b-41f7-bea3-a9a0301ed58d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AC3FA3-7BDB-4153-80E5-8B4023AB7A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9c297-70ca-4ecd-9cc9-cda541e5ed44"/>
    <ds:schemaRef ds:uri="41c96905-f00b-41f7-bea3-a9a0301ed5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2510</TotalTime>
  <Words>634</Words>
  <Application>Microsoft Office PowerPoint</Application>
  <PresentationFormat>Bredbild</PresentationFormat>
  <Paragraphs>126</Paragraphs>
  <Slides>22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22</vt:i4>
      </vt:variant>
    </vt:vector>
  </HeadingPairs>
  <TitlesOfParts>
    <vt:vector size="36" baseType="lpstr">
      <vt:lpstr>Arial</vt:lpstr>
      <vt:lpstr>Futura Book</vt:lpstr>
      <vt:lpstr>Wingdings</vt:lpstr>
      <vt:lpstr>Pulp Display</vt:lpstr>
      <vt:lpstr>Calibri</vt:lpstr>
      <vt:lpstr>Chakra Petch</vt:lpstr>
      <vt:lpstr>Lato</vt:lpstr>
      <vt:lpstr>Pulp Display Bold</vt:lpstr>
      <vt:lpstr>Pulp Display Regular</vt:lpstr>
      <vt:lpstr>Chakra Petch Medium</vt:lpstr>
      <vt:lpstr>Plan B</vt:lpstr>
      <vt:lpstr>Plan B - Grön</vt:lpstr>
      <vt:lpstr>Plan B - Natursvart</vt:lpstr>
      <vt:lpstr>Statisk Presentation</vt:lpstr>
      <vt:lpstr>Granskning </vt:lpstr>
      <vt:lpstr>Agenda</vt:lpstr>
      <vt:lpstr>BEAst Effektivare Granskning 2.0</vt:lpstr>
      <vt:lpstr>Principer - Granskning</vt:lpstr>
      <vt:lpstr>Principer - Granskningsmöte</vt:lpstr>
      <vt:lpstr>Tänk på…</vt:lpstr>
      <vt:lpstr>Generella kommentarer som ex. gäller flera ritningar/sidor skapas på sida 2 i Gransknings-PM. </vt:lpstr>
      <vt:lpstr>Verifiering av projektörer &amp; projekteringsledare </vt:lpstr>
      <vt:lpstr>Det är enbart kommentarer som statushanters,  d.v.s. svar behåller alltid status ”Ny Kommentar”.   </vt:lpstr>
      <vt:lpstr>Hantera svaren i Markeringslistan, inte som en ny granskningskommentar.</vt:lpstr>
      <vt:lpstr>Tider</vt:lpstr>
      <vt:lpstr>Kom igång</vt:lpstr>
      <vt:lpstr>BEAst hemsida</vt:lpstr>
      <vt:lpstr>Kontrollera Granskningsprofil</vt:lpstr>
      <vt:lpstr>Skapa Bluebeam Studio-konto</vt:lpstr>
      <vt:lpstr>Anslut till granskningssessionen</vt:lpstr>
      <vt:lpstr>PowerPoint-presentation</vt:lpstr>
      <vt:lpstr>Granska</vt:lpstr>
      <vt:lpstr>Skapa kommentar</vt:lpstr>
      <vt:lpstr>Ange status</vt:lpstr>
      <vt:lpstr>Svara</vt:lpstr>
      <vt:lpstr>Granskning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Granskning Systemhandling</dc:title>
  <dc:creator>Håkan Norberg</dc:creator>
  <cp:lastModifiedBy>Edona Binaku</cp:lastModifiedBy>
  <cp:revision>9</cp:revision>
  <dcterms:created xsi:type="dcterms:W3CDTF">2022-05-08T18:33:41Z</dcterms:created>
  <dcterms:modified xsi:type="dcterms:W3CDTF">2022-12-22T12:27:02Z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0x010100D9340BEE9AA2BC4BB6C2351F09BF93DF</vt:lpwstr>
  </property>
  <property fmtid="{D5CDD505-2E9C-101B-9397-08002B2CF9AE}" pid="3" name="MediaServiceImageTags">
    <vt:lpwstr/>
  </property>
</Properties>
</file>